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1"/>
  </p:sldMasterIdLst>
  <p:notesMasterIdLst>
    <p:notesMasterId r:id="rId21"/>
  </p:notesMasterIdLst>
  <p:sldIdLst>
    <p:sldId id="256" r:id="rId2"/>
    <p:sldId id="257" r:id="rId3"/>
    <p:sldId id="275" r:id="rId4"/>
    <p:sldId id="284" r:id="rId5"/>
    <p:sldId id="285" r:id="rId6"/>
    <p:sldId id="286" r:id="rId7"/>
    <p:sldId id="287" r:id="rId8"/>
    <p:sldId id="288" r:id="rId9"/>
    <p:sldId id="289" r:id="rId10"/>
    <p:sldId id="290" r:id="rId11"/>
    <p:sldId id="276" r:id="rId12"/>
    <p:sldId id="271" r:id="rId13"/>
    <p:sldId id="291" r:id="rId14"/>
    <p:sldId id="297" r:id="rId15"/>
    <p:sldId id="295" r:id="rId16"/>
    <p:sldId id="296" r:id="rId17"/>
    <p:sldId id="294" r:id="rId18"/>
    <p:sldId id="293" r:id="rId19"/>
    <p:sldId id="298" r:id="rId20"/>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5pPr>
    <a:lvl6pPr marL="2286000" algn="l" defTabSz="914400" rtl="0" eaLnBrk="1" latinLnBrk="0" hangingPunct="1">
      <a:defRPr kern="1200">
        <a:solidFill>
          <a:schemeClr val="tx1"/>
        </a:solidFill>
        <a:latin typeface="Times New Roman" panose="02020603050405020304" pitchFamily="18" charset="0"/>
        <a:ea typeface="+mn-ea"/>
        <a:cs typeface="+mn-cs"/>
      </a:defRPr>
    </a:lvl6pPr>
    <a:lvl7pPr marL="2743200" algn="l" defTabSz="914400" rtl="0" eaLnBrk="1" latinLnBrk="0" hangingPunct="1">
      <a:defRPr kern="1200">
        <a:solidFill>
          <a:schemeClr val="tx1"/>
        </a:solidFill>
        <a:latin typeface="Times New Roman" panose="02020603050405020304" pitchFamily="18" charset="0"/>
        <a:ea typeface="+mn-ea"/>
        <a:cs typeface="+mn-cs"/>
      </a:defRPr>
    </a:lvl7pPr>
    <a:lvl8pPr marL="3200400" algn="l" defTabSz="914400" rtl="0" eaLnBrk="1" latinLnBrk="0" hangingPunct="1">
      <a:defRPr kern="1200">
        <a:solidFill>
          <a:schemeClr val="tx1"/>
        </a:solidFill>
        <a:latin typeface="Times New Roman" panose="02020603050405020304" pitchFamily="18" charset="0"/>
        <a:ea typeface="+mn-ea"/>
        <a:cs typeface="+mn-cs"/>
      </a:defRPr>
    </a:lvl8pPr>
    <a:lvl9pPr marL="3657600" algn="l" defTabSz="914400" rtl="0" eaLnBrk="1" latinLnBrk="0" hangingPunct="1">
      <a:defRPr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865" autoAdjust="0"/>
  </p:normalViewPr>
  <p:slideViewPr>
    <p:cSldViewPr>
      <p:cViewPr varScale="1">
        <p:scale>
          <a:sx n="56" d="100"/>
          <a:sy n="56" d="100"/>
        </p:scale>
        <p:origin x="1806" y="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smtClean="0"/>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a:defRPr/>
            </a:pPr>
            <a:fld id="{C56F49D6-03CA-4755-BB1A-1F21012AE824}" type="datetimeFigureOut">
              <a:rPr lang="en-US"/>
              <a:pPr>
                <a:defRPr/>
              </a:pPr>
              <a:t>3/26/2020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smtClean="0"/>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smtClean="0"/>
            </a:lvl1pPr>
          </a:lstStyle>
          <a:p>
            <a:pPr>
              <a:defRPr/>
            </a:pPr>
            <a:fld id="{7C8A9EA6-A74A-4DCE-9E9B-E01102125B3E}" type="slidenum">
              <a:rPr lang="en-US"/>
              <a:pPr>
                <a:defRPr/>
              </a:pPr>
              <a:t>‹#›</a:t>
            </a:fld>
            <a:endParaRPr lang="en-US"/>
          </a:p>
        </p:txBody>
      </p:sp>
    </p:spTree>
    <p:extLst>
      <p:ext uri="{BB962C8B-B14F-4D97-AF65-F5344CB8AC3E}">
        <p14:creationId xmlns:p14="http://schemas.microsoft.com/office/powerpoint/2010/main" val="79730769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b="1" smtClean="0"/>
              <a:t>Arrays</a:t>
            </a:r>
            <a:r>
              <a:rPr lang="en-US" altLang="en-US" smtClean="0"/>
              <a:t> are used to store multiple values in a single variable. </a:t>
            </a:r>
          </a:p>
          <a:p>
            <a:pPr>
              <a:spcBef>
                <a:spcPct val="0"/>
              </a:spcBef>
            </a:pPr>
            <a:r>
              <a:rPr lang="en-US" altLang="en-US" smtClean="0"/>
              <a:t>COLLECTION OF ELEMENTS WHICH ARE SAME.</a:t>
            </a:r>
          </a:p>
          <a:p>
            <a:pPr>
              <a:spcBef>
                <a:spcPct val="0"/>
              </a:spcBef>
            </a:pPr>
            <a:r>
              <a:rPr lang="en-US" altLang="en-US" smtClean="0"/>
              <a:t>An </a:t>
            </a:r>
            <a:r>
              <a:rPr lang="en-US" altLang="en-US" b="1" smtClean="0"/>
              <a:t>array</a:t>
            </a:r>
            <a:r>
              <a:rPr lang="en-US" altLang="en-US" smtClean="0"/>
              <a:t> is a collection of similar items stored in contiguous (having no gap between them)memory locations</a:t>
            </a:r>
          </a:p>
          <a:p>
            <a:pPr>
              <a:spcBef>
                <a:spcPct val="0"/>
              </a:spcBef>
            </a:pPr>
            <a:r>
              <a:rPr lang="en-US" altLang="en-US" smtClean="0"/>
              <a:t>In general we can say that array will always have Elements which are of same type. Like group  or collection of students, </a:t>
            </a:r>
          </a:p>
          <a:p>
            <a:pPr>
              <a:spcBef>
                <a:spcPct val="0"/>
              </a:spcBef>
            </a:pPr>
            <a:r>
              <a:rPr lang="en-US" altLang="en-US" smtClean="0"/>
              <a:t>Or group of patients etc.</a:t>
            </a:r>
          </a:p>
          <a:p>
            <a:pPr>
              <a:spcBef>
                <a:spcPct val="0"/>
              </a:spcBef>
            </a:pPr>
            <a:r>
              <a:rPr lang="en-US" altLang="en-US" smtClean="0"/>
              <a:t>If there is a collection in which different elemets are present like if group of  integer and floating point elements are present then it will not be an array.</a:t>
            </a:r>
          </a:p>
        </p:txBody>
      </p:sp>
      <p:sp>
        <p:nvSpPr>
          <p:cNvPr id="614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fld id="{C083A6E6-CC17-47F3-AE08-514723E6EFCA}" type="slidenum">
              <a:rPr lang="en-US" altLang="en-US"/>
              <a:pPr/>
              <a:t>2</a:t>
            </a:fld>
            <a:endParaRPr lang="en-US" altLang="en-US"/>
          </a:p>
        </p:txBody>
      </p:sp>
    </p:spTree>
    <p:extLst>
      <p:ext uri="{BB962C8B-B14F-4D97-AF65-F5344CB8AC3E}">
        <p14:creationId xmlns:p14="http://schemas.microsoft.com/office/powerpoint/2010/main" val="2510076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mtClean="0"/>
              <a:t>Here you can see there is a tightly packed sequence of cells. We can say it an array.</a:t>
            </a:r>
          </a:p>
          <a:p>
            <a:pPr>
              <a:spcBef>
                <a:spcPct val="0"/>
              </a:spcBef>
            </a:pPr>
            <a:r>
              <a:rPr lang="en-US" altLang="en-US" smtClean="0"/>
              <a:t>So any array will have size which means total number of elements</a:t>
            </a:r>
          </a:p>
          <a:p>
            <a:pPr>
              <a:spcBef>
                <a:spcPct val="0"/>
              </a:spcBef>
            </a:pPr>
            <a:r>
              <a:rPr lang="en-US" altLang="en-US" smtClean="0"/>
              <a:t>And indices which means location of particular element</a:t>
            </a:r>
          </a:p>
        </p:txBody>
      </p:sp>
      <p:sp>
        <p:nvSpPr>
          <p:cNvPr id="81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fld id="{ABF5614D-4112-4821-9E7D-674E3174A359}" type="slidenum">
              <a:rPr lang="en-US" altLang="en-US"/>
              <a:pPr/>
              <a:t>3</a:t>
            </a:fld>
            <a:endParaRPr lang="en-US" altLang="en-US"/>
          </a:p>
        </p:txBody>
      </p:sp>
    </p:spTree>
    <p:extLst>
      <p:ext uri="{BB962C8B-B14F-4D97-AF65-F5344CB8AC3E}">
        <p14:creationId xmlns:p14="http://schemas.microsoft.com/office/powerpoint/2010/main" val="4286710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1024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fld id="{778ED917-FE74-48B5-B5B8-B2B54CCD01CF}" type="slidenum">
              <a:rPr lang="en-US" altLang="en-US"/>
              <a:pPr/>
              <a:t>4</a:t>
            </a:fld>
            <a:endParaRPr lang="en-US" altLang="en-US"/>
          </a:p>
        </p:txBody>
      </p:sp>
    </p:spTree>
    <p:extLst>
      <p:ext uri="{BB962C8B-B14F-4D97-AF65-F5344CB8AC3E}">
        <p14:creationId xmlns:p14="http://schemas.microsoft.com/office/powerpoint/2010/main" val="34763683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mtClean="0"/>
              <a:t>10,20,30,40,50 are the elements in an array</a:t>
            </a:r>
          </a:p>
        </p:txBody>
      </p:sp>
      <p:sp>
        <p:nvSpPr>
          <p:cNvPr id="1229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fld id="{31B44057-394D-4657-A178-9066658EFCC3}" type="slidenum">
              <a:rPr lang="en-US" altLang="en-US"/>
              <a:pPr/>
              <a:t>5</a:t>
            </a:fld>
            <a:endParaRPr lang="en-US" altLang="en-US"/>
          </a:p>
        </p:txBody>
      </p:sp>
    </p:spTree>
    <p:extLst>
      <p:ext uri="{BB962C8B-B14F-4D97-AF65-F5344CB8AC3E}">
        <p14:creationId xmlns:p14="http://schemas.microsoft.com/office/powerpoint/2010/main" val="11427844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mtClean="0"/>
              <a:t>As you can see that index will be written inside square brackets and it will access the location of particular array element.</a:t>
            </a:r>
          </a:p>
        </p:txBody>
      </p:sp>
      <p:sp>
        <p:nvSpPr>
          <p:cNvPr id="1434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fld id="{BD77EFDC-931C-41C0-A406-466EB1209977}" type="slidenum">
              <a:rPr lang="en-US" altLang="en-US"/>
              <a:pPr/>
              <a:t>6</a:t>
            </a:fld>
            <a:endParaRPr lang="en-US" altLang="en-US"/>
          </a:p>
        </p:txBody>
      </p:sp>
    </p:spTree>
    <p:extLst>
      <p:ext uri="{BB962C8B-B14F-4D97-AF65-F5344CB8AC3E}">
        <p14:creationId xmlns:p14="http://schemas.microsoft.com/office/powerpoint/2010/main" val="1341033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mtClean="0"/>
              <a:t>You can access the array element by writing arrayname [ index ]( array name index ) of the particular location </a:t>
            </a:r>
          </a:p>
        </p:txBody>
      </p:sp>
      <p:sp>
        <p:nvSpPr>
          <p:cNvPr id="1741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fld id="{BC628128-0284-4862-A50F-742F38E26D9E}" type="slidenum">
              <a:rPr lang="en-US" altLang="en-US"/>
              <a:pPr/>
              <a:t>8</a:t>
            </a:fld>
            <a:endParaRPr lang="en-US" altLang="en-US"/>
          </a:p>
        </p:txBody>
      </p:sp>
    </p:spTree>
    <p:extLst>
      <p:ext uri="{BB962C8B-B14F-4D97-AF65-F5344CB8AC3E}">
        <p14:creationId xmlns:p14="http://schemas.microsoft.com/office/powerpoint/2010/main" val="29441782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dirty="0" smtClean="0"/>
              <a:t>Here is another example in which we can see that how we can declare an array and how to access any array element and after that how you can initialize an array. Initialization means assigning values to an array. There are two methods by which we can assign any value to an array.</a:t>
            </a:r>
          </a:p>
          <a:p>
            <a:pPr>
              <a:spcBef>
                <a:spcPct val="0"/>
              </a:spcBef>
            </a:pPr>
            <a:r>
              <a:rPr lang="en-US" altLang="en-US" dirty="0" smtClean="0"/>
              <a:t>1 is if we mention size of an array along with elements at the time of declaration </a:t>
            </a:r>
          </a:p>
          <a:p>
            <a:pPr>
              <a:spcBef>
                <a:spcPct val="0"/>
              </a:spcBef>
            </a:pPr>
            <a:r>
              <a:rPr lang="en-US" altLang="en-US" dirty="0" smtClean="0"/>
              <a:t>2 is if we write empty square brackets and assign values to the array that will indicate the total number of elements present in an array.</a:t>
            </a:r>
          </a:p>
        </p:txBody>
      </p:sp>
      <p:sp>
        <p:nvSpPr>
          <p:cNvPr id="204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fld id="{646BCD6F-44C2-43D0-9B44-9B238407A22B}" type="slidenum">
              <a:rPr lang="en-US" altLang="en-US"/>
              <a:pPr/>
              <a:t>10</a:t>
            </a:fld>
            <a:endParaRPr lang="en-US" altLang="en-US"/>
          </a:p>
        </p:txBody>
      </p:sp>
    </p:spTree>
    <p:extLst>
      <p:ext uri="{BB962C8B-B14F-4D97-AF65-F5344CB8AC3E}">
        <p14:creationId xmlns:p14="http://schemas.microsoft.com/office/powerpoint/2010/main" val="2460293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smtClean="0"/>
          </a:p>
        </p:txBody>
      </p:sp>
      <p:sp>
        <p:nvSpPr>
          <p:cNvPr id="225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fld id="{D26024A1-2F0E-4B5B-804E-0A1D04E777C2}" type="slidenum">
              <a:rPr lang="en-US" altLang="en-US"/>
              <a:pPr/>
              <a:t>11</a:t>
            </a:fld>
            <a:endParaRPr lang="en-US" altLang="en-US"/>
          </a:p>
        </p:txBody>
      </p:sp>
    </p:spTree>
    <p:extLst>
      <p:ext uri="{BB962C8B-B14F-4D97-AF65-F5344CB8AC3E}">
        <p14:creationId xmlns:p14="http://schemas.microsoft.com/office/powerpoint/2010/main" val="1348661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2"/>
          <p:cNvSpPr>
            <a:spLocks noChangeArrowheads="1"/>
          </p:cNvSpPr>
          <p:nvPr/>
        </p:nvSpPr>
        <p:spPr bwMode="auto">
          <a:xfrm>
            <a:off x="381000" y="990600"/>
            <a:ext cx="76200" cy="5105400"/>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grpSp>
        <p:nvGrpSpPr>
          <p:cNvPr id="5" name="Group 8"/>
          <p:cNvGrpSpPr>
            <a:grpSpLocks/>
          </p:cNvGrpSpPr>
          <p:nvPr/>
        </p:nvGrpSpPr>
        <p:grpSpPr bwMode="auto">
          <a:xfrm>
            <a:off x="381000" y="304800"/>
            <a:ext cx="8391525" cy="5791200"/>
            <a:chOff x="240" y="192"/>
            <a:chExt cx="5286" cy="3648"/>
          </a:xfrm>
        </p:grpSpPr>
        <p:sp>
          <p:nvSpPr>
            <p:cNvPr id="6" name="Rectangle 9"/>
            <p:cNvSpPr>
              <a:spLocks noChangeArrowheads="1"/>
            </p:cNvSpPr>
            <p:nvPr/>
          </p:nvSpPr>
          <p:spPr bwMode="auto">
            <a:xfrm flipV="1">
              <a:off x="5236" y="192"/>
              <a:ext cx="288" cy="288"/>
            </a:xfrm>
            <a:prstGeom prst="rect">
              <a:avLst/>
            </a:prstGeom>
            <a:solidFill>
              <a:schemeClr val="bg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7" name="Rectangle 10"/>
            <p:cNvSpPr>
              <a:spLocks noChangeArrowheads="1"/>
            </p:cNvSpPr>
            <p:nvPr/>
          </p:nvSpPr>
          <p:spPr bwMode="auto">
            <a:xfrm flipV="1">
              <a:off x="240" y="192"/>
              <a:ext cx="5004" cy="288"/>
            </a:xfrm>
            <a:prstGeom prst="rect">
              <a:avLst/>
            </a:prstGeom>
            <a:solidFill>
              <a:schemeClr val="accent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8" name="Rectangle 11"/>
            <p:cNvSpPr>
              <a:spLocks noChangeArrowheads="1"/>
            </p:cNvSpPr>
            <p:nvPr/>
          </p:nvSpPr>
          <p:spPr bwMode="auto">
            <a:xfrm flipV="1">
              <a:off x="240" y="480"/>
              <a:ext cx="5004" cy="144"/>
            </a:xfrm>
            <a:prstGeom prst="rect">
              <a:avLst/>
            </a:prstGeom>
            <a:solidFill>
              <a:schemeClr val="bg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9" name="Rectangle 12"/>
            <p:cNvSpPr>
              <a:spLocks noChangeArrowheads="1"/>
            </p:cNvSpPr>
            <p:nvPr/>
          </p:nvSpPr>
          <p:spPr bwMode="auto">
            <a:xfrm flipV="1">
              <a:off x="5242" y="480"/>
              <a:ext cx="282" cy="144"/>
            </a:xfrm>
            <a:prstGeom prst="rect">
              <a:avLst/>
            </a:prstGeom>
            <a:solidFill>
              <a:schemeClr val="accent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10" name="Line 13"/>
            <p:cNvSpPr>
              <a:spLocks noChangeShapeType="1"/>
            </p:cNvSpPr>
            <p:nvPr/>
          </p:nvSpPr>
          <p:spPr bwMode="auto">
            <a:xfrm flipH="1">
              <a:off x="480" y="2256"/>
              <a:ext cx="484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Rectangle 14"/>
            <p:cNvSpPr>
              <a:spLocks noChangeArrowheads="1"/>
            </p:cNvSpPr>
            <p:nvPr/>
          </p:nvSpPr>
          <p:spPr bwMode="auto">
            <a:xfrm>
              <a:off x="240" y="192"/>
              <a:ext cx="5286" cy="3648"/>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grpSp>
      <p:sp>
        <p:nvSpPr>
          <p:cNvPr id="30723" name="Rectangle 3"/>
          <p:cNvSpPr>
            <a:spLocks noGrp="1" noChangeArrowheads="1"/>
          </p:cNvSpPr>
          <p:nvPr>
            <p:ph type="ctrTitle"/>
          </p:nvPr>
        </p:nvSpPr>
        <p:spPr>
          <a:xfrm>
            <a:off x="762000" y="1371600"/>
            <a:ext cx="7696200" cy="2057400"/>
          </a:xfrm>
        </p:spPr>
        <p:txBody>
          <a:bodyPr/>
          <a:lstStyle>
            <a:lvl1pPr>
              <a:defRPr sz="5400"/>
            </a:lvl1pPr>
          </a:lstStyle>
          <a:p>
            <a:pPr lvl="0"/>
            <a:r>
              <a:rPr lang="en-US" altLang="en-US" noProof="0" smtClean="0"/>
              <a:t>Click to edit Master title style</a:t>
            </a:r>
          </a:p>
        </p:txBody>
      </p:sp>
      <p:sp>
        <p:nvSpPr>
          <p:cNvPr id="30724" name="Rectangle 4"/>
          <p:cNvSpPr>
            <a:spLocks noGrp="1" noChangeArrowheads="1"/>
          </p:cNvSpPr>
          <p:nvPr>
            <p:ph type="subTitle" idx="1"/>
          </p:nvPr>
        </p:nvSpPr>
        <p:spPr>
          <a:xfrm>
            <a:off x="762000" y="3765550"/>
            <a:ext cx="7696200" cy="2057400"/>
          </a:xfrm>
        </p:spPr>
        <p:txBody>
          <a:bodyPr/>
          <a:lstStyle>
            <a:lvl1pPr marL="0" indent="0">
              <a:buFont typeface="Wingdings" panose="05000000000000000000" pitchFamily="2" charset="2"/>
              <a:buNone/>
              <a:defRPr sz="2800">
                <a:latin typeface="Arial" panose="020B0604020202020204" pitchFamily="34" charset="0"/>
              </a:defRPr>
            </a:lvl1pPr>
          </a:lstStyle>
          <a:p>
            <a:pPr lvl="0"/>
            <a:r>
              <a:rPr lang="en-US" altLang="en-US" noProof="0" smtClean="0"/>
              <a:t>Click to edit Master subtitle style</a:t>
            </a:r>
          </a:p>
        </p:txBody>
      </p:sp>
      <p:sp>
        <p:nvSpPr>
          <p:cNvPr id="12" name="Rectangle 5"/>
          <p:cNvSpPr>
            <a:spLocks noGrp="1" noChangeArrowheads="1"/>
          </p:cNvSpPr>
          <p:nvPr>
            <p:ph type="dt" sz="half" idx="10"/>
          </p:nvPr>
        </p:nvSpPr>
        <p:spPr>
          <a:xfrm>
            <a:off x="457200" y="6248400"/>
            <a:ext cx="2133600" cy="457200"/>
          </a:xfrm>
        </p:spPr>
        <p:txBody>
          <a:bodyPr/>
          <a:lstStyle>
            <a:lvl1pPr>
              <a:defRPr/>
            </a:lvl1pPr>
          </a:lstStyle>
          <a:p>
            <a:pPr>
              <a:defRPr/>
            </a:pPr>
            <a:endParaRPr lang="en-US" altLang="en-US"/>
          </a:p>
        </p:txBody>
      </p:sp>
      <p:sp>
        <p:nvSpPr>
          <p:cNvPr id="13" name="Rectangle 6"/>
          <p:cNvSpPr>
            <a:spLocks noGrp="1" noChangeArrowheads="1"/>
          </p:cNvSpPr>
          <p:nvPr>
            <p:ph type="ftr" sz="quarter" idx="11"/>
          </p:nvPr>
        </p:nvSpPr>
        <p:spPr/>
        <p:txBody>
          <a:bodyPr/>
          <a:lstStyle>
            <a:lvl1pPr>
              <a:defRPr/>
            </a:lvl1pPr>
          </a:lstStyle>
          <a:p>
            <a:pPr>
              <a:defRPr/>
            </a:pPr>
            <a:endParaRPr lang="en-US" altLang="en-US"/>
          </a:p>
        </p:txBody>
      </p:sp>
      <p:sp>
        <p:nvSpPr>
          <p:cNvPr id="14" name="Rectangle 7"/>
          <p:cNvSpPr>
            <a:spLocks noGrp="1" noChangeArrowheads="1"/>
          </p:cNvSpPr>
          <p:nvPr>
            <p:ph type="sldNum" sz="quarter" idx="12"/>
          </p:nvPr>
        </p:nvSpPr>
        <p:spPr>
          <a:xfrm>
            <a:off x="6553200" y="6248400"/>
            <a:ext cx="2133600" cy="457200"/>
          </a:xfrm>
        </p:spPr>
        <p:txBody>
          <a:bodyPr/>
          <a:lstStyle>
            <a:lvl1pPr>
              <a:defRPr b="1"/>
            </a:lvl1pPr>
          </a:lstStyle>
          <a:p>
            <a:pPr>
              <a:defRPr/>
            </a:pPr>
            <a:fld id="{7F5BE921-2A24-428F-A670-EA3AFC8ED72D}" type="slidenum">
              <a:rPr lang="en-US" altLang="en-US"/>
              <a:pPr>
                <a:defRPr/>
              </a:pPr>
              <a:t>‹#›</a:t>
            </a:fld>
            <a:endParaRPr lang="en-US" altLang="en-US"/>
          </a:p>
        </p:txBody>
      </p:sp>
    </p:spTree>
    <p:extLst>
      <p:ext uri="{BB962C8B-B14F-4D97-AF65-F5344CB8AC3E}">
        <p14:creationId xmlns:p14="http://schemas.microsoft.com/office/powerpoint/2010/main" val="838085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p:cNvSpPr>
            <a:spLocks noGrp="1" noChangeArrowheads="1"/>
          </p:cNvSpPr>
          <p:nvPr>
            <p:ph type="sldNum" sz="quarter" idx="12"/>
          </p:nvPr>
        </p:nvSpPr>
        <p:spPr>
          <a:ln/>
        </p:spPr>
        <p:txBody>
          <a:bodyPr/>
          <a:lstStyle>
            <a:lvl1pPr>
              <a:defRPr/>
            </a:lvl1pPr>
          </a:lstStyle>
          <a:p>
            <a:pPr>
              <a:defRPr/>
            </a:pPr>
            <a:fld id="{41ADD4EE-7FE9-4988-A403-EA14B1017DC9}" type="slidenum">
              <a:rPr lang="en-US" altLang="en-US"/>
              <a:pPr>
                <a:defRPr/>
              </a:pPr>
              <a:t>‹#›</a:t>
            </a:fld>
            <a:endParaRPr lang="en-US" altLang="en-US"/>
          </a:p>
        </p:txBody>
      </p:sp>
    </p:spTree>
    <p:extLst>
      <p:ext uri="{BB962C8B-B14F-4D97-AF65-F5344CB8AC3E}">
        <p14:creationId xmlns:p14="http://schemas.microsoft.com/office/powerpoint/2010/main" val="1848310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0"/>
            <a:ext cx="2057400" cy="5597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33400"/>
            <a:ext cx="6019800" cy="5597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p:cNvSpPr>
            <a:spLocks noGrp="1" noChangeArrowheads="1"/>
          </p:cNvSpPr>
          <p:nvPr>
            <p:ph type="sldNum" sz="quarter" idx="12"/>
          </p:nvPr>
        </p:nvSpPr>
        <p:spPr>
          <a:ln/>
        </p:spPr>
        <p:txBody>
          <a:bodyPr/>
          <a:lstStyle>
            <a:lvl1pPr>
              <a:defRPr/>
            </a:lvl1pPr>
          </a:lstStyle>
          <a:p>
            <a:pPr>
              <a:defRPr/>
            </a:pPr>
            <a:fld id="{2098052E-E83F-4A40-9792-9E2DEF285C25}" type="slidenum">
              <a:rPr lang="en-US" altLang="en-US"/>
              <a:pPr>
                <a:defRPr/>
              </a:pPr>
              <a:t>‹#›</a:t>
            </a:fld>
            <a:endParaRPr lang="en-US" altLang="en-US"/>
          </a:p>
        </p:txBody>
      </p:sp>
    </p:spTree>
    <p:extLst>
      <p:ext uri="{BB962C8B-B14F-4D97-AF65-F5344CB8AC3E}">
        <p14:creationId xmlns:p14="http://schemas.microsoft.com/office/powerpoint/2010/main" val="3230003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p:cNvSpPr>
            <a:spLocks noGrp="1" noChangeArrowheads="1"/>
          </p:cNvSpPr>
          <p:nvPr>
            <p:ph type="sldNum" sz="quarter" idx="12"/>
          </p:nvPr>
        </p:nvSpPr>
        <p:spPr>
          <a:ln/>
        </p:spPr>
        <p:txBody>
          <a:bodyPr/>
          <a:lstStyle>
            <a:lvl1pPr>
              <a:defRPr/>
            </a:lvl1pPr>
          </a:lstStyle>
          <a:p>
            <a:pPr>
              <a:defRPr/>
            </a:pPr>
            <a:fld id="{94A04F6E-D3ED-4B5E-8201-D84EA1893413}" type="slidenum">
              <a:rPr lang="en-US" altLang="en-US"/>
              <a:pPr>
                <a:defRPr/>
              </a:pPr>
              <a:t>‹#›</a:t>
            </a:fld>
            <a:endParaRPr lang="en-US" altLang="en-US"/>
          </a:p>
        </p:txBody>
      </p:sp>
    </p:spTree>
    <p:extLst>
      <p:ext uri="{BB962C8B-B14F-4D97-AF65-F5344CB8AC3E}">
        <p14:creationId xmlns:p14="http://schemas.microsoft.com/office/powerpoint/2010/main" val="1842046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p:cNvSpPr>
            <a:spLocks noGrp="1" noChangeArrowheads="1"/>
          </p:cNvSpPr>
          <p:nvPr>
            <p:ph type="sldNum" sz="quarter" idx="12"/>
          </p:nvPr>
        </p:nvSpPr>
        <p:spPr>
          <a:ln/>
        </p:spPr>
        <p:txBody>
          <a:bodyPr/>
          <a:lstStyle>
            <a:lvl1pPr>
              <a:defRPr/>
            </a:lvl1pPr>
          </a:lstStyle>
          <a:p>
            <a:pPr>
              <a:defRPr/>
            </a:pPr>
            <a:fld id="{B9FA551D-2613-4BCA-BBDC-9FB61B6BF6DB}" type="slidenum">
              <a:rPr lang="en-US" altLang="en-US"/>
              <a:pPr>
                <a:defRPr/>
              </a:pPr>
              <a:t>‹#›</a:t>
            </a:fld>
            <a:endParaRPr lang="en-US" altLang="en-US"/>
          </a:p>
        </p:txBody>
      </p:sp>
    </p:spTree>
    <p:extLst>
      <p:ext uri="{BB962C8B-B14F-4D97-AF65-F5344CB8AC3E}">
        <p14:creationId xmlns:p14="http://schemas.microsoft.com/office/powerpoint/2010/main" val="3796870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828800"/>
            <a:ext cx="4038600" cy="4302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828800"/>
            <a:ext cx="4038600" cy="4302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p:cNvSpPr>
            <a:spLocks noGrp="1" noChangeArrowheads="1"/>
          </p:cNvSpPr>
          <p:nvPr>
            <p:ph type="sldNum" sz="quarter" idx="12"/>
          </p:nvPr>
        </p:nvSpPr>
        <p:spPr>
          <a:ln/>
        </p:spPr>
        <p:txBody>
          <a:bodyPr/>
          <a:lstStyle>
            <a:lvl1pPr>
              <a:defRPr/>
            </a:lvl1pPr>
          </a:lstStyle>
          <a:p>
            <a:pPr>
              <a:defRPr/>
            </a:pPr>
            <a:fld id="{D9EE961D-C4AA-4A89-8985-53822DB90118}" type="slidenum">
              <a:rPr lang="en-US" altLang="en-US"/>
              <a:pPr>
                <a:defRPr/>
              </a:pPr>
              <a:t>‹#›</a:t>
            </a:fld>
            <a:endParaRPr lang="en-US" altLang="en-US"/>
          </a:p>
        </p:txBody>
      </p:sp>
    </p:spTree>
    <p:extLst>
      <p:ext uri="{BB962C8B-B14F-4D97-AF65-F5344CB8AC3E}">
        <p14:creationId xmlns:p14="http://schemas.microsoft.com/office/powerpoint/2010/main" val="665953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9" name="Rectangle 6"/>
          <p:cNvSpPr>
            <a:spLocks noGrp="1" noChangeArrowheads="1"/>
          </p:cNvSpPr>
          <p:nvPr>
            <p:ph type="sldNum" sz="quarter" idx="12"/>
          </p:nvPr>
        </p:nvSpPr>
        <p:spPr>
          <a:ln/>
        </p:spPr>
        <p:txBody>
          <a:bodyPr/>
          <a:lstStyle>
            <a:lvl1pPr>
              <a:defRPr/>
            </a:lvl1pPr>
          </a:lstStyle>
          <a:p>
            <a:pPr>
              <a:defRPr/>
            </a:pPr>
            <a:fld id="{D7EFB700-5C2A-4BAF-A2A8-CAE0266034B1}" type="slidenum">
              <a:rPr lang="en-US" altLang="en-US"/>
              <a:pPr>
                <a:defRPr/>
              </a:pPr>
              <a:t>‹#›</a:t>
            </a:fld>
            <a:endParaRPr lang="en-US" altLang="en-US"/>
          </a:p>
        </p:txBody>
      </p:sp>
    </p:spTree>
    <p:extLst>
      <p:ext uri="{BB962C8B-B14F-4D97-AF65-F5344CB8AC3E}">
        <p14:creationId xmlns:p14="http://schemas.microsoft.com/office/powerpoint/2010/main" val="1347464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5" name="Rectangle 6"/>
          <p:cNvSpPr>
            <a:spLocks noGrp="1" noChangeArrowheads="1"/>
          </p:cNvSpPr>
          <p:nvPr>
            <p:ph type="sldNum" sz="quarter" idx="12"/>
          </p:nvPr>
        </p:nvSpPr>
        <p:spPr>
          <a:ln/>
        </p:spPr>
        <p:txBody>
          <a:bodyPr/>
          <a:lstStyle>
            <a:lvl1pPr>
              <a:defRPr/>
            </a:lvl1pPr>
          </a:lstStyle>
          <a:p>
            <a:pPr>
              <a:defRPr/>
            </a:pPr>
            <a:fld id="{8C0E2E57-1B9E-4FE6-96EC-0EEBE075B8A2}" type="slidenum">
              <a:rPr lang="en-US" altLang="en-US"/>
              <a:pPr>
                <a:defRPr/>
              </a:pPr>
              <a:t>‹#›</a:t>
            </a:fld>
            <a:endParaRPr lang="en-US" altLang="en-US"/>
          </a:p>
        </p:txBody>
      </p:sp>
    </p:spTree>
    <p:extLst>
      <p:ext uri="{BB962C8B-B14F-4D97-AF65-F5344CB8AC3E}">
        <p14:creationId xmlns:p14="http://schemas.microsoft.com/office/powerpoint/2010/main" val="849557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4" name="Rectangle 6"/>
          <p:cNvSpPr>
            <a:spLocks noGrp="1" noChangeArrowheads="1"/>
          </p:cNvSpPr>
          <p:nvPr>
            <p:ph type="sldNum" sz="quarter" idx="12"/>
          </p:nvPr>
        </p:nvSpPr>
        <p:spPr>
          <a:ln/>
        </p:spPr>
        <p:txBody>
          <a:bodyPr/>
          <a:lstStyle>
            <a:lvl1pPr>
              <a:defRPr/>
            </a:lvl1pPr>
          </a:lstStyle>
          <a:p>
            <a:pPr>
              <a:defRPr/>
            </a:pPr>
            <a:fld id="{80C9540D-9244-4170-8570-2C1276044C33}" type="slidenum">
              <a:rPr lang="en-US" altLang="en-US"/>
              <a:pPr>
                <a:defRPr/>
              </a:pPr>
              <a:t>‹#›</a:t>
            </a:fld>
            <a:endParaRPr lang="en-US" altLang="en-US"/>
          </a:p>
        </p:txBody>
      </p:sp>
    </p:spTree>
    <p:extLst>
      <p:ext uri="{BB962C8B-B14F-4D97-AF65-F5344CB8AC3E}">
        <p14:creationId xmlns:p14="http://schemas.microsoft.com/office/powerpoint/2010/main" val="27017516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p:cNvSpPr>
            <a:spLocks noGrp="1" noChangeArrowheads="1"/>
          </p:cNvSpPr>
          <p:nvPr>
            <p:ph type="sldNum" sz="quarter" idx="12"/>
          </p:nvPr>
        </p:nvSpPr>
        <p:spPr>
          <a:ln/>
        </p:spPr>
        <p:txBody>
          <a:bodyPr/>
          <a:lstStyle>
            <a:lvl1pPr>
              <a:defRPr/>
            </a:lvl1pPr>
          </a:lstStyle>
          <a:p>
            <a:pPr>
              <a:defRPr/>
            </a:pPr>
            <a:fld id="{9BBE8F71-DDEE-4504-8AF2-379F200B6901}" type="slidenum">
              <a:rPr lang="en-US" altLang="en-US"/>
              <a:pPr>
                <a:defRPr/>
              </a:pPr>
              <a:t>‹#›</a:t>
            </a:fld>
            <a:endParaRPr lang="en-US" altLang="en-US"/>
          </a:p>
        </p:txBody>
      </p:sp>
    </p:spTree>
    <p:extLst>
      <p:ext uri="{BB962C8B-B14F-4D97-AF65-F5344CB8AC3E}">
        <p14:creationId xmlns:p14="http://schemas.microsoft.com/office/powerpoint/2010/main" val="439726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p:cNvSpPr>
            <a:spLocks noGrp="1" noChangeArrowheads="1"/>
          </p:cNvSpPr>
          <p:nvPr>
            <p:ph type="sldNum" sz="quarter" idx="12"/>
          </p:nvPr>
        </p:nvSpPr>
        <p:spPr>
          <a:ln/>
        </p:spPr>
        <p:txBody>
          <a:bodyPr/>
          <a:lstStyle>
            <a:lvl1pPr>
              <a:defRPr/>
            </a:lvl1pPr>
          </a:lstStyle>
          <a:p>
            <a:pPr>
              <a:defRPr/>
            </a:pPr>
            <a:fld id="{8F593566-969C-423B-A8AD-096DDE0EF6CA}" type="slidenum">
              <a:rPr lang="en-US" altLang="en-US"/>
              <a:pPr>
                <a:defRPr/>
              </a:pPr>
              <a:t>‹#›</a:t>
            </a:fld>
            <a:endParaRPr lang="en-US" altLang="en-US"/>
          </a:p>
        </p:txBody>
      </p:sp>
    </p:spTree>
    <p:extLst>
      <p:ext uri="{BB962C8B-B14F-4D97-AF65-F5344CB8AC3E}">
        <p14:creationId xmlns:p14="http://schemas.microsoft.com/office/powerpoint/2010/main" val="34944876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3400"/>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457200" y="1828800"/>
            <a:ext cx="8229600" cy="4302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29700" name="Rectangle 4"/>
          <p:cNvSpPr>
            <a:spLocks noGrp="1" noChangeArrowheads="1"/>
          </p:cNvSpPr>
          <p:nvPr>
            <p:ph type="dt" sz="half" idx="2"/>
          </p:nvPr>
        </p:nvSpPr>
        <p:spPr bwMode="auto">
          <a:xfrm>
            <a:off x="457200" y="6248400"/>
            <a:ext cx="1676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latin typeface="Arial" panose="020B0604020202020204" pitchFamily="34" charset="0"/>
              </a:defRPr>
            </a:lvl1pPr>
          </a:lstStyle>
          <a:p>
            <a:pPr>
              <a:defRPr/>
            </a:pPr>
            <a:endParaRPr lang="en-US" altLang="en-US"/>
          </a:p>
        </p:txBody>
      </p:sp>
      <p:sp>
        <p:nvSpPr>
          <p:cNvPr id="29701"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atin typeface="Arial" panose="020B0604020202020204" pitchFamily="34" charset="0"/>
              </a:defRPr>
            </a:lvl1pPr>
          </a:lstStyle>
          <a:p>
            <a:pPr>
              <a:defRPr/>
            </a:pPr>
            <a:endParaRPr lang="en-US" altLang="en-US"/>
          </a:p>
        </p:txBody>
      </p:sp>
      <p:sp>
        <p:nvSpPr>
          <p:cNvPr id="29702" name="Rectangle 6"/>
          <p:cNvSpPr>
            <a:spLocks noGrp="1" noChangeArrowheads="1"/>
          </p:cNvSpPr>
          <p:nvPr>
            <p:ph type="sldNum" sz="quarter" idx="4"/>
          </p:nvPr>
        </p:nvSpPr>
        <p:spPr bwMode="auto">
          <a:xfrm>
            <a:off x="6781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latin typeface="Arial" panose="020B0604020202020204" pitchFamily="34" charset="0"/>
              </a:defRPr>
            </a:lvl1pPr>
          </a:lstStyle>
          <a:p>
            <a:pPr>
              <a:defRPr/>
            </a:pPr>
            <a:fld id="{59820FAB-E5D8-4F75-AD1C-3D605030BF86}" type="slidenum">
              <a:rPr lang="en-US" altLang="en-US"/>
              <a:pPr>
                <a:defRPr/>
              </a:pPr>
              <a:t>‹#›</a:t>
            </a:fld>
            <a:endParaRPr lang="en-US" altLang="en-US"/>
          </a:p>
        </p:txBody>
      </p:sp>
      <p:grpSp>
        <p:nvGrpSpPr>
          <p:cNvPr id="1031" name="Group 7"/>
          <p:cNvGrpSpPr>
            <a:grpSpLocks/>
          </p:cNvGrpSpPr>
          <p:nvPr/>
        </p:nvGrpSpPr>
        <p:grpSpPr bwMode="auto">
          <a:xfrm>
            <a:off x="279400" y="152400"/>
            <a:ext cx="8686800" cy="1600200"/>
            <a:chOff x="176" y="96"/>
            <a:chExt cx="5472" cy="1008"/>
          </a:xfrm>
        </p:grpSpPr>
        <p:sp>
          <p:nvSpPr>
            <p:cNvPr id="1032" name="Line 8"/>
            <p:cNvSpPr>
              <a:spLocks noChangeShapeType="1"/>
            </p:cNvSpPr>
            <p:nvPr/>
          </p:nvSpPr>
          <p:spPr bwMode="auto">
            <a:xfrm flipH="1">
              <a:off x="288" y="1104"/>
              <a:ext cx="5232"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3" name="Rectangle 9"/>
            <p:cNvSpPr>
              <a:spLocks noChangeArrowheads="1"/>
            </p:cNvSpPr>
            <p:nvPr/>
          </p:nvSpPr>
          <p:spPr bwMode="auto">
            <a:xfrm>
              <a:off x="5504" y="96"/>
              <a:ext cx="144" cy="144"/>
            </a:xfrm>
            <a:prstGeom prst="rect">
              <a:avLst/>
            </a:prstGeom>
            <a:solidFill>
              <a:schemeClr val="bg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1034" name="Rectangle 10"/>
            <p:cNvSpPr>
              <a:spLocks noChangeArrowheads="1"/>
            </p:cNvSpPr>
            <p:nvPr/>
          </p:nvSpPr>
          <p:spPr bwMode="auto">
            <a:xfrm>
              <a:off x="176" y="96"/>
              <a:ext cx="5326" cy="144"/>
            </a:xfrm>
            <a:prstGeom prst="rect">
              <a:avLst/>
            </a:prstGeom>
            <a:solidFill>
              <a:schemeClr val="accent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1035" name="Rectangle 11"/>
            <p:cNvSpPr>
              <a:spLocks noChangeArrowheads="1"/>
            </p:cNvSpPr>
            <p:nvPr/>
          </p:nvSpPr>
          <p:spPr bwMode="auto">
            <a:xfrm>
              <a:off x="176" y="240"/>
              <a:ext cx="5326" cy="88"/>
            </a:xfrm>
            <a:prstGeom prst="rect">
              <a:avLst/>
            </a:prstGeom>
            <a:solidFill>
              <a:schemeClr val="bg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1036" name="Rectangle 12"/>
            <p:cNvSpPr>
              <a:spLocks noChangeArrowheads="1"/>
            </p:cNvSpPr>
            <p:nvPr/>
          </p:nvSpPr>
          <p:spPr bwMode="auto">
            <a:xfrm>
              <a:off x="5504" y="241"/>
              <a:ext cx="144" cy="86"/>
            </a:xfrm>
            <a:prstGeom prst="rect">
              <a:avLst/>
            </a:prstGeom>
            <a:solidFill>
              <a:schemeClr val="accent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grpSp>
    </p:spTree>
  </p:cSld>
  <p:clrMap bg1="lt1" tx1="dk1" bg2="lt2" tx2="dk2" accent1="accent1" accent2="accent2" accent3="accent3" accent4="accent4" accent5="accent5" accent6="accent6" hlink="hlink" folHlink="folHlink"/>
  <p:sldLayoutIdLst>
    <p:sldLayoutId id="2147483789"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Lst>
  <p:timing>
    <p:tnLst>
      <p:par>
        <p:cTn id="1" dur="indefinite" restart="never" nodeType="tmRoot"/>
      </p:par>
    </p:tnLst>
  </p:timing>
  <p:txStyles>
    <p:titleStyle>
      <a:lvl1pPr algn="l" rtl="0" eaLnBrk="0" fontAlgn="base" hangingPunct="0">
        <a:spcBef>
          <a:spcPct val="0"/>
        </a:spcBef>
        <a:spcAft>
          <a:spcPct val="0"/>
        </a:spcAft>
        <a:defRPr sz="4400" kern="12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imes New Roman" panose="02020603050405020304" pitchFamily="18" charset="0"/>
        </a:defRPr>
      </a:lvl2pPr>
      <a:lvl3pPr algn="l" rtl="0" eaLnBrk="0" fontAlgn="base" hangingPunct="0">
        <a:spcBef>
          <a:spcPct val="0"/>
        </a:spcBef>
        <a:spcAft>
          <a:spcPct val="0"/>
        </a:spcAft>
        <a:defRPr sz="4400">
          <a:solidFill>
            <a:schemeClr val="tx2"/>
          </a:solidFill>
          <a:latin typeface="Times New Roman" panose="02020603050405020304" pitchFamily="18" charset="0"/>
        </a:defRPr>
      </a:lvl3pPr>
      <a:lvl4pPr algn="l" rtl="0" eaLnBrk="0" fontAlgn="base" hangingPunct="0">
        <a:spcBef>
          <a:spcPct val="0"/>
        </a:spcBef>
        <a:spcAft>
          <a:spcPct val="0"/>
        </a:spcAft>
        <a:defRPr sz="4400">
          <a:solidFill>
            <a:schemeClr val="tx2"/>
          </a:solidFill>
          <a:latin typeface="Times New Roman" panose="02020603050405020304" pitchFamily="18" charset="0"/>
        </a:defRPr>
      </a:lvl4pPr>
      <a:lvl5pPr algn="l" rtl="0" eaLnBrk="0" fontAlgn="base" hangingPunct="0">
        <a:spcBef>
          <a:spcPct val="0"/>
        </a:spcBef>
        <a:spcAft>
          <a:spcPct val="0"/>
        </a:spcAft>
        <a:defRPr sz="4400">
          <a:solidFill>
            <a:schemeClr val="tx2"/>
          </a:solidFill>
          <a:latin typeface="Times New Roman" panose="02020603050405020304" pitchFamily="18" charset="0"/>
        </a:defRPr>
      </a:lvl5pPr>
      <a:lvl6pPr marL="457200" algn="l" rtl="0" fontAlgn="base">
        <a:spcBef>
          <a:spcPct val="0"/>
        </a:spcBef>
        <a:spcAft>
          <a:spcPct val="0"/>
        </a:spcAft>
        <a:defRPr sz="4400">
          <a:solidFill>
            <a:schemeClr val="tx2"/>
          </a:solidFill>
          <a:latin typeface="Times New Roman" panose="02020603050405020304" pitchFamily="18" charset="0"/>
        </a:defRPr>
      </a:lvl6pPr>
      <a:lvl7pPr marL="914400" algn="l" rtl="0" fontAlgn="base">
        <a:spcBef>
          <a:spcPct val="0"/>
        </a:spcBef>
        <a:spcAft>
          <a:spcPct val="0"/>
        </a:spcAft>
        <a:defRPr sz="4400">
          <a:solidFill>
            <a:schemeClr val="tx2"/>
          </a:solidFill>
          <a:latin typeface="Times New Roman" panose="02020603050405020304" pitchFamily="18" charset="0"/>
        </a:defRPr>
      </a:lvl7pPr>
      <a:lvl8pPr marL="1371600" algn="l" rtl="0" fontAlgn="base">
        <a:spcBef>
          <a:spcPct val="0"/>
        </a:spcBef>
        <a:spcAft>
          <a:spcPct val="0"/>
        </a:spcAft>
        <a:defRPr sz="4400">
          <a:solidFill>
            <a:schemeClr val="tx2"/>
          </a:solidFill>
          <a:latin typeface="Times New Roman" panose="02020603050405020304" pitchFamily="18" charset="0"/>
        </a:defRPr>
      </a:lvl8pPr>
      <a:lvl9pPr marL="1828800" algn="l" rtl="0" fontAlgn="base">
        <a:spcBef>
          <a:spcPct val="0"/>
        </a:spcBef>
        <a:spcAft>
          <a:spcPct val="0"/>
        </a:spcAft>
        <a:defRPr sz="4400">
          <a:solidFill>
            <a:schemeClr val="tx2"/>
          </a:solidFill>
          <a:latin typeface="Times New Roman" panose="02020603050405020304" pitchFamily="18" charset="0"/>
        </a:defRPr>
      </a:lvl9pPr>
    </p:titleStyle>
    <p:bodyStyle>
      <a:lvl1pPr marL="469900" indent="-469900" algn="l" rtl="0" eaLnBrk="0" fontAlgn="base" hangingPunct="0">
        <a:spcBef>
          <a:spcPct val="20000"/>
        </a:spcBef>
        <a:spcAft>
          <a:spcPct val="0"/>
        </a:spcAft>
        <a:buClr>
          <a:schemeClr val="bg2"/>
        </a:buClr>
        <a:buSzPct val="70000"/>
        <a:buFont typeface="Wingdings" panose="05000000000000000000" pitchFamily="2" charset="2"/>
        <a:buChar char="o"/>
        <a:defRPr sz="3200" kern="12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SzPct val="75000"/>
        <a:buFont typeface="Wingdings" panose="05000000000000000000" pitchFamily="2" charset="2"/>
        <a:buChar char="n"/>
        <a:defRPr sz="2800" kern="1200">
          <a:solidFill>
            <a:schemeClr val="tx1"/>
          </a:solidFill>
          <a:latin typeface="+mn-lt"/>
          <a:ea typeface="+mn-ea"/>
          <a:cs typeface="+mn-cs"/>
        </a:defRPr>
      </a:lvl2pPr>
      <a:lvl3pPr marL="1377950" indent="-468313" algn="l" rtl="0" eaLnBrk="0" fontAlgn="base" hangingPunct="0">
        <a:spcBef>
          <a:spcPct val="20000"/>
        </a:spcBef>
        <a:spcAft>
          <a:spcPct val="0"/>
        </a:spcAft>
        <a:buClr>
          <a:schemeClr val="bg2"/>
        </a:buClr>
        <a:buSzPct val="65000"/>
        <a:buFont typeface="Wingdings" panose="05000000000000000000" pitchFamily="2" charset="2"/>
        <a:buChar char="o"/>
        <a:defRPr sz="2400" kern="1200">
          <a:solidFill>
            <a:schemeClr val="tx1"/>
          </a:solidFill>
          <a:latin typeface="+mn-lt"/>
          <a:ea typeface="+mn-ea"/>
          <a:cs typeface="+mn-cs"/>
        </a:defRPr>
      </a:lvl3pPr>
      <a:lvl4pPr marL="1827213" indent="-438150" algn="l" rtl="0" eaLnBrk="0" fontAlgn="base" hangingPunct="0">
        <a:spcBef>
          <a:spcPct val="20000"/>
        </a:spcBef>
        <a:spcAft>
          <a:spcPct val="0"/>
        </a:spcAft>
        <a:buClr>
          <a:schemeClr val="accent2"/>
        </a:buClr>
        <a:buSzPct val="75000"/>
        <a:buFont typeface="Wingdings" panose="05000000000000000000" pitchFamily="2" charset="2"/>
        <a:buChar char="n"/>
        <a:defRPr sz="2000" kern="1200">
          <a:solidFill>
            <a:schemeClr val="tx1"/>
          </a:solidFill>
          <a:latin typeface="+mn-lt"/>
          <a:ea typeface="+mn-ea"/>
          <a:cs typeface="+mn-cs"/>
        </a:defRPr>
      </a:lvl4pPr>
      <a:lvl5pPr marL="2297113" indent="-468313" algn="l" rtl="0" eaLnBrk="0" fontAlgn="base" hangingPunct="0">
        <a:spcBef>
          <a:spcPct val="20000"/>
        </a:spcBef>
        <a:spcAft>
          <a:spcPct val="0"/>
        </a:spcAft>
        <a:buClr>
          <a:schemeClr val="accent1"/>
        </a:buClr>
        <a:buSzPct val="50000"/>
        <a:buFont typeface="Wingdings" panose="05000000000000000000" pitchFamily="2" charset="2"/>
        <a:buChar char="o"/>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9.m4a"/><Relationship Id="rId7"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10.m4a"/><Relationship Id="rId5" Type="http://schemas.microsoft.com/office/2007/relationships/media" Target="../media/media10.m4a"/><Relationship Id="rId4" Type="http://schemas.openxmlformats.org/officeDocument/2006/relationships/audio" Target="../media/media9.m4a"/></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media" Target="../media/media12.m4a"/><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2.m4a"/></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p:txBody>
          <a:bodyPr/>
          <a:lstStyle/>
          <a:p>
            <a:pPr eaLnBrk="1" hangingPunct="1"/>
            <a:r>
              <a:rPr lang="en-US" altLang="en-US" b="1" smtClean="0"/>
              <a:t>Arrays</a:t>
            </a:r>
            <a:r>
              <a:rPr lang="en-US" altLang="en-US" smtClean="0"/>
              <a:t/>
            </a:r>
            <a:br>
              <a:rPr lang="en-US" altLang="en-US" smtClean="0"/>
            </a:br>
            <a:endParaRPr lang="en-US" altLang="en-US" smtClean="0"/>
          </a:p>
        </p:txBody>
      </p:sp>
      <p:sp>
        <p:nvSpPr>
          <p:cNvPr id="4099" name="Rectangle 3"/>
          <p:cNvSpPr>
            <a:spLocks noGrp="1" noChangeArrowheads="1"/>
          </p:cNvSpPr>
          <p:nvPr>
            <p:ph type="subTitle" idx="1"/>
          </p:nvPr>
        </p:nvSpPr>
        <p:spPr/>
        <p:txBody>
          <a:bodyPr/>
          <a:lstStyle/>
          <a:p>
            <a:pPr eaLnBrk="1" hangingPunct="1"/>
            <a:r>
              <a:rPr lang="en-US" altLang="en-US" smtClean="0"/>
              <a:t>Lecture # 10</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89000"/>
            <a:ext cx="8229600" cy="4302125"/>
          </a:xfrm>
        </p:spPr>
        <p:txBody>
          <a:bodyPr/>
          <a:lstStyle/>
          <a:p>
            <a:pPr marL="514350" indent="-514350">
              <a:buFont typeface="+mj-lt"/>
              <a:buAutoNum type="arabicPeriod"/>
              <a:defRPr/>
            </a:pPr>
            <a:r>
              <a:rPr lang="en-US" b="1" dirty="0"/>
              <a:t>How to declare an array in C</a:t>
            </a:r>
            <a:r>
              <a:rPr lang="en-US" b="1" dirty="0" smtClean="0"/>
              <a:t>++?</a:t>
            </a:r>
          </a:p>
          <a:p>
            <a:pPr lvl="1">
              <a:defRPr/>
            </a:pPr>
            <a:r>
              <a:rPr lang="en-US" dirty="0" err="1" smtClean="0"/>
              <a:t>dataType</a:t>
            </a:r>
            <a:r>
              <a:rPr lang="en-US" dirty="0" smtClean="0"/>
              <a:t> </a:t>
            </a:r>
            <a:r>
              <a:rPr lang="en-US" dirty="0" err="1" smtClean="0"/>
              <a:t>arrayName</a:t>
            </a:r>
            <a:r>
              <a:rPr lang="en-US" dirty="0" smtClean="0"/>
              <a:t>[</a:t>
            </a:r>
            <a:r>
              <a:rPr lang="en-US" dirty="0" err="1" smtClean="0"/>
              <a:t>arraySize</a:t>
            </a:r>
            <a:r>
              <a:rPr lang="en-US" dirty="0" smtClean="0"/>
              <a:t>]; </a:t>
            </a:r>
          </a:p>
          <a:p>
            <a:pPr lvl="1">
              <a:defRPr/>
            </a:pPr>
            <a:r>
              <a:rPr lang="en-US" dirty="0" smtClean="0"/>
              <a:t>float mark[5];</a:t>
            </a:r>
          </a:p>
          <a:p>
            <a:pPr marL="514350" indent="-514350">
              <a:buFont typeface="+mj-lt"/>
              <a:buAutoNum type="arabicPeriod"/>
              <a:defRPr/>
            </a:pPr>
            <a:r>
              <a:rPr lang="en-US" b="1" dirty="0" smtClean="0"/>
              <a:t>Elements of an Array and How to access them?</a:t>
            </a:r>
          </a:p>
          <a:p>
            <a:pPr marL="514350" indent="-514350">
              <a:buFont typeface="+mj-lt"/>
              <a:buAutoNum type="arabicPeriod"/>
              <a:defRPr/>
            </a:pPr>
            <a:endParaRPr lang="en-US" b="1" dirty="0"/>
          </a:p>
          <a:p>
            <a:pPr marL="514350" indent="-514350">
              <a:buFont typeface="+mj-lt"/>
              <a:buAutoNum type="arabicPeriod"/>
              <a:defRPr/>
            </a:pPr>
            <a:r>
              <a:rPr lang="en-US" b="1" dirty="0" smtClean="0"/>
              <a:t>How to initialize an array</a:t>
            </a:r>
          </a:p>
          <a:p>
            <a:pPr marL="952500" lvl="1" indent="-514350">
              <a:defRPr/>
            </a:pPr>
            <a:r>
              <a:rPr lang="de-DE" b="1" dirty="0" smtClean="0"/>
              <a:t>int mark[</a:t>
            </a:r>
            <a:r>
              <a:rPr lang="de-DE" b="1" dirty="0" smtClean="0">
                <a:solidFill>
                  <a:srgbClr val="FF0000"/>
                </a:solidFill>
              </a:rPr>
              <a:t>5</a:t>
            </a:r>
            <a:r>
              <a:rPr lang="de-DE" b="1" dirty="0" smtClean="0"/>
              <a:t>] = {19, 10, 8, 17, 9};</a:t>
            </a:r>
          </a:p>
          <a:p>
            <a:pPr marL="952500" lvl="1" indent="-514350">
              <a:defRPr/>
            </a:pPr>
            <a:r>
              <a:rPr lang="de-DE" b="1" dirty="0" smtClean="0"/>
              <a:t>Another method int mark[] = {19, 10, 8, 17, 9}</a:t>
            </a:r>
          </a:p>
          <a:p>
            <a:pPr marL="952500" lvl="1" indent="-514350">
              <a:defRPr/>
            </a:pPr>
            <a:endParaRPr lang="en-US" b="1" dirty="0" smtClean="0"/>
          </a:p>
          <a:p>
            <a:pPr marL="952500" lvl="1" indent="-514350">
              <a:buFont typeface="+mj-lt"/>
              <a:buAutoNum type="arabicPeriod"/>
              <a:defRPr/>
            </a:pPr>
            <a:endParaRPr lang="en-US" b="1" dirty="0"/>
          </a:p>
          <a:p>
            <a:pPr lvl="1">
              <a:defRPr/>
            </a:pPr>
            <a:endParaRPr lang="en-US" sz="2400" dirty="0"/>
          </a:p>
        </p:txBody>
      </p:sp>
      <p:pic>
        <p:nvPicPr>
          <p:cNvPr id="19459" name="Picture 5"/>
          <p:cNvPicPr>
            <a:picLocks noChangeAspect="1"/>
          </p:cNvPicPr>
          <p:nvPr/>
        </p:nvPicPr>
        <p:blipFill>
          <a:blip r:embed="rId5">
            <a:extLst>
              <a:ext uri="{28A0092B-C50C-407E-A947-70E740481C1C}">
                <a14:useLocalDpi xmlns:a14="http://schemas.microsoft.com/office/drawing/2010/main" val="0"/>
              </a:ext>
            </a:extLst>
          </a:blip>
          <a:srcRect l="52499" t="47037" r="22501" b="39624"/>
          <a:stretch>
            <a:fillRect/>
          </a:stretch>
        </p:blipFill>
        <p:spPr bwMode="auto">
          <a:xfrm>
            <a:off x="2971800" y="3040063"/>
            <a:ext cx="3200400" cy="960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0" name="Picture 7"/>
          <p:cNvPicPr>
            <a:picLocks noChangeAspect="1"/>
          </p:cNvPicPr>
          <p:nvPr/>
        </p:nvPicPr>
        <p:blipFill>
          <a:blip r:embed="rId6">
            <a:extLst>
              <a:ext uri="{28A0092B-C50C-407E-A947-70E740481C1C}">
                <a14:useLocalDpi xmlns:a14="http://schemas.microsoft.com/office/drawing/2010/main" val="0"/>
              </a:ext>
            </a:extLst>
          </a:blip>
          <a:srcRect l="52499" t="50000" r="22501" b="36659"/>
          <a:stretch>
            <a:fillRect/>
          </a:stretch>
        </p:blipFill>
        <p:spPr bwMode="auto">
          <a:xfrm>
            <a:off x="2895600" y="5715000"/>
            <a:ext cx="33528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391400" y="889000"/>
            <a:ext cx="1143000" cy="11430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028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altLang="en-US" smtClean="0"/>
              <a:t>Example to initialize an array </a:t>
            </a:r>
          </a:p>
        </p:txBody>
      </p:sp>
      <p:sp>
        <p:nvSpPr>
          <p:cNvPr id="21507" name="Rectangle 1"/>
          <p:cNvSpPr>
            <a:spLocks noGrp="1" noChangeArrowheads="1"/>
          </p:cNvSpPr>
          <p:nvPr>
            <p:ph idx="1"/>
          </p:nvPr>
        </p:nvSpPr>
        <p:spPr>
          <a:xfrm>
            <a:off x="533400" y="2071688"/>
            <a:ext cx="5561013" cy="585787"/>
          </a:xfrm>
        </p:spPr>
        <p:txBody>
          <a:bodyPr wrap="none" anchor="ctr">
            <a:spAutoFit/>
          </a:bodyPr>
          <a:lstStyle/>
          <a:p>
            <a:pPr marL="0" indent="0" eaLnBrk="1" hangingPunct="1">
              <a:spcBef>
                <a:spcPct val="0"/>
              </a:spcBef>
              <a:buClrTx/>
              <a:buSzTx/>
              <a:buFontTx/>
              <a:buNone/>
            </a:pPr>
            <a:r>
              <a:rPr lang="en-US" altLang="en-US" smtClean="0">
                <a:latin typeface="Arial Unicode MS" panose="020B0604020202020204" pitchFamily="34" charset="-128"/>
              </a:rPr>
              <a:t>int mark[] = {19, 10, 8, 17, 9};</a:t>
            </a:r>
            <a:r>
              <a:rPr lang="en-US" altLang="en-US" smtClean="0"/>
              <a:t> </a:t>
            </a:r>
            <a:endParaRPr lang="en-US" altLang="en-US" smtClean="0">
              <a:latin typeface="Arial" panose="020B0604020202020204" pitchFamily="34" charset="0"/>
            </a:endParaRPr>
          </a:p>
        </p:txBody>
      </p:sp>
      <p:pic>
        <p:nvPicPr>
          <p:cNvPr id="21508"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3400" y="3052763"/>
            <a:ext cx="6629400" cy="1903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676400" y="4648200"/>
            <a:ext cx="3589338" cy="194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pPr eaLnBrk="1" hangingPunct="1"/>
            <a:r>
              <a:rPr lang="en-US" altLang="en-US" smtClean="0"/>
              <a:t>Another Example of way to initialize an array </a:t>
            </a:r>
          </a:p>
        </p:txBody>
      </p:sp>
      <p:sp>
        <p:nvSpPr>
          <p:cNvPr id="23555" name="Rectangle 1"/>
          <p:cNvSpPr>
            <a:spLocks noGrp="1" noChangeArrowheads="1"/>
          </p:cNvSpPr>
          <p:nvPr>
            <p:ph idx="1"/>
          </p:nvPr>
        </p:nvSpPr>
        <p:spPr>
          <a:xfrm>
            <a:off x="457200" y="2032000"/>
            <a:ext cx="8072438" cy="1816100"/>
          </a:xfrm>
        </p:spPr>
        <p:txBody>
          <a:bodyPr wrap="none" anchor="ctr">
            <a:spAutoFit/>
          </a:bodyPr>
          <a:lstStyle/>
          <a:p>
            <a:pPr marL="0" indent="0" eaLnBrk="1" hangingPunct="1">
              <a:spcBef>
                <a:spcPct val="0"/>
              </a:spcBef>
              <a:buClrTx/>
              <a:buSzTx/>
              <a:buFontTx/>
              <a:buNone/>
            </a:pPr>
            <a:r>
              <a:rPr lang="en-US" altLang="en-US" sz="2800" smtClean="0">
                <a:latin typeface="Arial Unicode MS" panose="020B0604020202020204" pitchFamily="34" charset="-128"/>
              </a:rPr>
              <a:t>double balance[5] = {1000.0, 2.0, 3.4, 17.0, 50.0};</a:t>
            </a:r>
          </a:p>
          <a:p>
            <a:pPr marL="0" indent="0" eaLnBrk="1" hangingPunct="1">
              <a:spcBef>
                <a:spcPct val="0"/>
              </a:spcBef>
              <a:buClrTx/>
              <a:buSzTx/>
              <a:buFont typeface="Wingdings" panose="05000000000000000000" pitchFamily="2" charset="2"/>
              <a:buNone/>
            </a:pPr>
            <a:r>
              <a:rPr lang="en-US" altLang="en-US" sz="2800" smtClean="0">
                <a:latin typeface="Arial Unicode MS" panose="020B0604020202020204" pitchFamily="34" charset="-128"/>
              </a:rPr>
              <a:t>double balance[] = {1000.0, 2.0, 3.4, 17.0, 50.0};</a:t>
            </a:r>
            <a:r>
              <a:rPr lang="en-US" altLang="en-US" sz="2000" smtClean="0"/>
              <a:t> </a:t>
            </a:r>
            <a:endParaRPr lang="en-US" altLang="en-US" sz="5400" smtClean="0">
              <a:latin typeface="Arial" panose="020B0604020202020204" pitchFamily="34" charset="0"/>
            </a:endParaRPr>
          </a:p>
          <a:p>
            <a:pPr marL="0" indent="0" eaLnBrk="1" hangingPunct="1">
              <a:spcBef>
                <a:spcPct val="0"/>
              </a:spcBef>
              <a:buClrTx/>
              <a:buSzTx/>
              <a:buFontTx/>
              <a:buNone/>
            </a:pPr>
            <a:endParaRPr lang="en-US" altLang="en-US" sz="2800" smtClean="0">
              <a:latin typeface="Arial Unicode MS" panose="020B0604020202020204" pitchFamily="34" charset="-128"/>
            </a:endParaRPr>
          </a:p>
          <a:p>
            <a:pPr marL="0" indent="0" eaLnBrk="1" hangingPunct="1">
              <a:spcBef>
                <a:spcPct val="0"/>
              </a:spcBef>
              <a:buClrTx/>
              <a:buSzTx/>
              <a:buFontTx/>
              <a:buNone/>
            </a:pPr>
            <a:r>
              <a:rPr lang="en-US" altLang="en-US" sz="2800" smtClean="0"/>
              <a:t> </a:t>
            </a:r>
            <a:endParaRPr lang="en-US" altLang="en-US" sz="2800" smtClean="0">
              <a:latin typeface="Arial" panose="020B0604020202020204" pitchFamily="34" charset="0"/>
            </a:endParaRPr>
          </a:p>
        </p:txBody>
      </p:sp>
      <p:pic>
        <p:nvPicPr>
          <p:cNvPr id="23556" name="Picture 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2313" y="3429000"/>
            <a:ext cx="75438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US" altLang="en-US" smtClean="0"/>
              <a:t>How to insert and print array elements?</a:t>
            </a:r>
          </a:p>
        </p:txBody>
      </p:sp>
      <p:sp>
        <p:nvSpPr>
          <p:cNvPr id="3" name="Content Placeholder 2"/>
          <p:cNvSpPr>
            <a:spLocks noGrp="1"/>
          </p:cNvSpPr>
          <p:nvPr>
            <p:ph idx="1"/>
          </p:nvPr>
        </p:nvSpPr>
        <p:spPr/>
        <p:txBody>
          <a:bodyPr/>
          <a:lstStyle/>
          <a:p>
            <a:pPr marL="342900" indent="-342900">
              <a:buFont typeface="+mj-lt"/>
              <a:buAutoNum type="arabicPeriod"/>
              <a:defRPr/>
            </a:pPr>
            <a:r>
              <a:rPr lang="en-US" sz="2400" dirty="0" err="1" smtClean="0"/>
              <a:t>int</a:t>
            </a:r>
            <a:r>
              <a:rPr lang="en-US" sz="2400" dirty="0" smtClean="0"/>
              <a:t> mark[5] = {19, 10, 8, 17, 9}</a:t>
            </a:r>
          </a:p>
          <a:p>
            <a:pPr lvl="1">
              <a:defRPr/>
            </a:pPr>
            <a:r>
              <a:rPr lang="en-US" sz="2400" dirty="0" smtClean="0"/>
              <a:t>// change 4th element to 19 means 17 to 19</a:t>
            </a:r>
          </a:p>
          <a:p>
            <a:pPr lvl="1">
              <a:defRPr/>
            </a:pPr>
            <a:r>
              <a:rPr lang="en-US" sz="2400" dirty="0" smtClean="0"/>
              <a:t>mark[3] = 19;</a:t>
            </a:r>
          </a:p>
          <a:p>
            <a:pPr marL="342900" indent="-342900">
              <a:buFont typeface="+mj-lt"/>
              <a:buAutoNum type="arabicPeriod" startAt="2"/>
              <a:defRPr/>
            </a:pPr>
            <a:r>
              <a:rPr lang="en-US" sz="2400" dirty="0" smtClean="0"/>
              <a:t>// take input from the user and insert in third element</a:t>
            </a:r>
          </a:p>
          <a:p>
            <a:pPr lvl="1">
              <a:defRPr/>
            </a:pPr>
            <a:r>
              <a:rPr lang="en-US" sz="2400" dirty="0" err="1" smtClean="0"/>
              <a:t>cin</a:t>
            </a:r>
            <a:r>
              <a:rPr lang="en-US" sz="2400" dirty="0" smtClean="0"/>
              <a:t> &gt;&gt; mark[2];</a:t>
            </a:r>
          </a:p>
          <a:p>
            <a:pPr>
              <a:buFont typeface="+mj-lt"/>
              <a:buAutoNum type="arabicPeriod" startAt="3"/>
              <a:defRPr/>
            </a:pPr>
            <a:r>
              <a:rPr lang="en-US" sz="2400" dirty="0" smtClean="0"/>
              <a:t>// take input from the user and insert in (i+1)</a:t>
            </a:r>
            <a:r>
              <a:rPr lang="en-US" sz="2400" dirty="0" err="1" smtClean="0"/>
              <a:t>th</a:t>
            </a:r>
            <a:r>
              <a:rPr lang="en-US" sz="2400" dirty="0" smtClean="0"/>
              <a:t> element</a:t>
            </a:r>
          </a:p>
          <a:p>
            <a:pPr lvl="1">
              <a:defRPr/>
            </a:pPr>
            <a:r>
              <a:rPr lang="en-US" sz="2400" dirty="0" err="1" smtClean="0"/>
              <a:t>cin</a:t>
            </a:r>
            <a:r>
              <a:rPr lang="en-US" sz="2400" dirty="0" smtClean="0"/>
              <a:t> &gt;&gt; mark[</a:t>
            </a:r>
            <a:r>
              <a:rPr lang="en-US" sz="2400" dirty="0" err="1" smtClean="0"/>
              <a:t>i</a:t>
            </a:r>
            <a:r>
              <a:rPr lang="en-US" sz="2400" dirty="0" smtClean="0"/>
              <a:t>];</a:t>
            </a:r>
          </a:p>
          <a:p>
            <a:pPr>
              <a:buFont typeface="+mj-lt"/>
              <a:buAutoNum type="arabicPeriod" startAt="4"/>
              <a:defRPr/>
            </a:pPr>
            <a:r>
              <a:rPr lang="en-US" sz="2400" dirty="0" smtClean="0"/>
              <a:t>// print first element of the array</a:t>
            </a:r>
          </a:p>
          <a:p>
            <a:pPr lvl="1">
              <a:defRPr/>
            </a:pPr>
            <a:r>
              <a:rPr lang="en-US" sz="2400" dirty="0" err="1" smtClean="0"/>
              <a:t>cout</a:t>
            </a:r>
            <a:r>
              <a:rPr lang="en-US" sz="2400" dirty="0" smtClean="0"/>
              <a:t> &lt;&lt; mark[0];</a:t>
            </a:r>
          </a:p>
          <a:p>
            <a:pPr>
              <a:buFont typeface="+mj-lt"/>
              <a:buAutoNum type="arabicPeriod" startAt="5"/>
              <a:defRPr/>
            </a:pPr>
            <a:r>
              <a:rPr lang="en-US" sz="2400" dirty="0" smtClean="0"/>
              <a:t>// print </a:t>
            </a:r>
            <a:r>
              <a:rPr lang="en-US" sz="2400" dirty="0" err="1" smtClean="0"/>
              <a:t>ith</a:t>
            </a:r>
            <a:r>
              <a:rPr lang="en-US" sz="2400" dirty="0" smtClean="0"/>
              <a:t> element of the array</a:t>
            </a:r>
          </a:p>
          <a:p>
            <a:pPr lvl="1">
              <a:defRPr/>
            </a:pPr>
            <a:r>
              <a:rPr lang="en-US" sz="2400" dirty="0" err="1" smtClean="0"/>
              <a:t>cout</a:t>
            </a:r>
            <a:r>
              <a:rPr lang="en-US" sz="2400" dirty="0" smtClean="0"/>
              <a:t> &gt;&gt; mark[i-1];</a:t>
            </a:r>
            <a:endParaRPr lang="en-US" sz="2400" dirty="0"/>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077200" y="2286000"/>
            <a:ext cx="609600" cy="609600"/>
          </a:xfrm>
          <a:prstGeom prst="rect">
            <a:avLst/>
          </a:prstGeom>
        </p:spPr>
      </p:pic>
      <p:pic>
        <p:nvPicPr>
          <p:cNvPr id="7"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077200" y="3285436"/>
            <a:ext cx="609600" cy="609600"/>
          </a:xfrm>
          <a:prstGeom prst="rect">
            <a:avLst/>
          </a:prstGeom>
        </p:spPr>
      </p:pic>
      <p:pic>
        <p:nvPicPr>
          <p:cNvPr id="8" name="Recorded Sound">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8153400" y="5563229"/>
            <a:ext cx="609600" cy="6096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37"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9707" fill="hold"/>
                                        <p:tgtEl>
                                          <p:spTgt spid="7"/>
                                        </p:tgtEl>
                                      </p:cBhvr>
                                    </p:cmd>
                                  </p:childTnLst>
                                </p:cTn>
                              </p:par>
                            </p:childTnLst>
                          </p:cTn>
                        </p:par>
                      </p:childTnLst>
                    </p:cTn>
                  </p:par>
                </p:childTnLst>
              </p:cTn>
              <p:nextCondLst>
                <p:cond evt="onClick" delay="0">
                  <p:tgtEl>
                    <p:spTgt spid="7"/>
                  </p:tgtEl>
                </p:cond>
              </p:nextCondLst>
            </p:seq>
            <p:audio>
              <p:cMediaNode vol="80000">
                <p:cTn id="13" fill="hold" display="0">
                  <p:stCondLst>
                    <p:cond delay="indefinite"/>
                  </p:stCondLst>
                  <p:endCondLst>
                    <p:cond evt="onStopAudio" delay="0">
                      <p:tgtEl>
                        <p:sldTgt/>
                      </p:tgtEl>
                    </p:cond>
                  </p:endCondLst>
                </p:cTn>
                <p:tgtEl>
                  <p:spTgt spid="7"/>
                </p:tgtEl>
              </p:cMediaNode>
            </p:audio>
            <p:seq concurrent="1" nextAc="seek">
              <p:cTn id="14" restart="whenNotActive" fill="hold" evtFilter="cancelBubble" nodeType="interactiveSeq">
                <p:stCondLst>
                  <p:cond evt="onClick" delay="0">
                    <p:tgtEl>
                      <p:spTgt spid="8"/>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0218" fill="hold"/>
                                        <p:tgtEl>
                                          <p:spTgt spid="8"/>
                                        </p:tgtEl>
                                      </p:cBhvr>
                                    </p:cmd>
                                  </p:childTnLst>
                                </p:cTn>
                              </p:par>
                            </p:childTnLst>
                          </p:cTn>
                        </p:par>
                      </p:childTnLst>
                    </p:cTn>
                  </p:par>
                </p:childTnLst>
              </p:cTn>
              <p:nextCondLst>
                <p:cond evt="onClick" delay="0">
                  <p:tgtEl>
                    <p:spTgt spid="8"/>
                  </p:tgtEl>
                </p:cond>
              </p:nextCondLst>
            </p:seq>
            <p:audio>
              <p:cMediaNode vol="80000">
                <p:cTn id="19"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US" altLang="en-US" smtClean="0"/>
              <a:t>Display the array elements. </a:t>
            </a:r>
          </a:p>
        </p:txBody>
      </p:sp>
      <p:sp>
        <p:nvSpPr>
          <p:cNvPr id="25603" name="Content Placeholder 2"/>
          <p:cNvSpPr>
            <a:spLocks noGrp="1"/>
          </p:cNvSpPr>
          <p:nvPr>
            <p:ph idx="1"/>
          </p:nvPr>
        </p:nvSpPr>
        <p:spPr>
          <a:xfrm>
            <a:off x="457200" y="1676400"/>
            <a:ext cx="8229600" cy="4302125"/>
          </a:xfrm>
        </p:spPr>
        <p:txBody>
          <a:bodyPr/>
          <a:lstStyle/>
          <a:p>
            <a:pPr marL="0" indent="0">
              <a:buFont typeface="Wingdings" panose="05000000000000000000" pitchFamily="2" charset="2"/>
              <a:buNone/>
            </a:pPr>
            <a:r>
              <a:rPr lang="en-US" altLang="en-US" sz="2400" smtClean="0"/>
              <a:t>#include &lt;iostream&gt;</a:t>
            </a:r>
          </a:p>
          <a:p>
            <a:pPr marL="0" indent="0">
              <a:buFont typeface="Wingdings" panose="05000000000000000000" pitchFamily="2" charset="2"/>
              <a:buNone/>
            </a:pPr>
            <a:r>
              <a:rPr lang="en-US" altLang="en-US" sz="2400" smtClean="0"/>
              <a:t>using namespace std;</a:t>
            </a:r>
          </a:p>
          <a:p>
            <a:pPr marL="0" indent="0">
              <a:buFont typeface="Wingdings" panose="05000000000000000000" pitchFamily="2" charset="2"/>
              <a:buNone/>
            </a:pPr>
            <a:r>
              <a:rPr lang="en-US" altLang="en-US" sz="2400" smtClean="0"/>
              <a:t>int main(){</a:t>
            </a:r>
          </a:p>
          <a:p>
            <a:pPr marL="0" indent="0">
              <a:buFont typeface="Wingdings" panose="05000000000000000000" pitchFamily="2" charset="2"/>
              <a:buNone/>
            </a:pPr>
            <a:r>
              <a:rPr lang="en-US" altLang="en-US" sz="2400" smtClean="0"/>
              <a:t>   int arr[] = {11, 22, 33, 44, 55};</a:t>
            </a:r>
          </a:p>
          <a:p>
            <a:pPr marL="0" indent="0">
              <a:buFont typeface="Wingdings" panose="05000000000000000000" pitchFamily="2" charset="2"/>
              <a:buNone/>
            </a:pPr>
            <a:r>
              <a:rPr lang="en-US" altLang="en-US" sz="2400" smtClean="0"/>
              <a:t>//use index of elements </a:t>
            </a:r>
          </a:p>
          <a:p>
            <a:pPr marL="0" indent="0">
              <a:buFont typeface="Wingdings" panose="05000000000000000000" pitchFamily="2" charset="2"/>
              <a:buNone/>
            </a:pPr>
            <a:r>
              <a:rPr lang="en-US" altLang="en-US" sz="2400" smtClean="0"/>
              <a:t>   cout&lt;&lt;arr[0]&lt;&lt;endl;</a:t>
            </a:r>
          </a:p>
          <a:p>
            <a:pPr marL="0" indent="0">
              <a:buFont typeface="Wingdings" panose="05000000000000000000" pitchFamily="2" charset="2"/>
              <a:buNone/>
            </a:pPr>
            <a:r>
              <a:rPr lang="en-US" altLang="en-US" sz="2400" smtClean="0"/>
              <a:t>   cout&lt;&lt;arr[1]&lt;&lt;endl;</a:t>
            </a:r>
          </a:p>
          <a:p>
            <a:pPr marL="0" indent="0">
              <a:buFont typeface="Wingdings" panose="05000000000000000000" pitchFamily="2" charset="2"/>
              <a:buNone/>
            </a:pPr>
            <a:r>
              <a:rPr lang="en-US" altLang="en-US" sz="2400" smtClean="0"/>
              <a:t>   cout&lt;&lt;arr[2]&lt;&lt;endl;</a:t>
            </a:r>
          </a:p>
          <a:p>
            <a:pPr marL="0" indent="0">
              <a:buFont typeface="Wingdings" panose="05000000000000000000" pitchFamily="2" charset="2"/>
              <a:buNone/>
            </a:pPr>
            <a:r>
              <a:rPr lang="en-US" altLang="en-US" sz="2400" smtClean="0"/>
              <a:t>   cout&lt;&lt;arr[3]&lt;&lt;endl;</a:t>
            </a:r>
          </a:p>
          <a:p>
            <a:pPr marL="0" indent="0">
              <a:buFont typeface="Wingdings" panose="05000000000000000000" pitchFamily="2" charset="2"/>
              <a:buNone/>
            </a:pPr>
            <a:r>
              <a:rPr lang="en-US" altLang="en-US" sz="2400" smtClean="0"/>
              <a:t>   cout&lt;&lt;arr[4]&lt;&lt;endl;</a:t>
            </a:r>
          </a:p>
          <a:p>
            <a:pPr marL="0" indent="0">
              <a:buFont typeface="Wingdings" panose="05000000000000000000" pitchFamily="2" charset="2"/>
              <a:buNone/>
            </a:pPr>
            <a:r>
              <a:rPr lang="en-US" altLang="en-US" sz="2400" smtClean="0"/>
              <a:t>}</a:t>
            </a:r>
          </a:p>
        </p:txBody>
      </p:sp>
      <p:sp>
        <p:nvSpPr>
          <p:cNvPr id="25604" name="TextBox 4"/>
          <p:cNvSpPr txBox="1">
            <a:spLocks noChangeArrowheads="1"/>
          </p:cNvSpPr>
          <p:nvPr/>
        </p:nvSpPr>
        <p:spPr bwMode="auto">
          <a:xfrm>
            <a:off x="5334000" y="2286000"/>
            <a:ext cx="3048000" cy="1754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r>
              <a:rPr lang="en-US" altLang="en-US"/>
              <a:t>output</a:t>
            </a:r>
          </a:p>
          <a:p>
            <a:r>
              <a:rPr lang="en-US" altLang="en-US"/>
              <a:t>11</a:t>
            </a:r>
          </a:p>
          <a:p>
            <a:r>
              <a:rPr lang="en-US" altLang="en-US"/>
              <a:t>22</a:t>
            </a:r>
          </a:p>
          <a:p>
            <a:r>
              <a:rPr lang="en-US" altLang="en-US"/>
              <a:t>33</a:t>
            </a:r>
          </a:p>
          <a:p>
            <a:r>
              <a:rPr lang="en-US" altLang="en-US"/>
              <a:t>44</a:t>
            </a:r>
          </a:p>
          <a:p>
            <a:r>
              <a:rPr lang="en-US" altLang="en-US"/>
              <a:t>55</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altLang="en-US" sz="3200" smtClean="0"/>
              <a:t>C++ program to store entered by the user using arrays. (this Program will only take input)</a:t>
            </a:r>
          </a:p>
        </p:txBody>
      </p:sp>
      <p:sp>
        <p:nvSpPr>
          <p:cNvPr id="26627" name="Content Placeholder 2"/>
          <p:cNvSpPr>
            <a:spLocks noGrp="1"/>
          </p:cNvSpPr>
          <p:nvPr>
            <p:ph idx="1"/>
          </p:nvPr>
        </p:nvSpPr>
        <p:spPr/>
        <p:txBody>
          <a:bodyPr/>
          <a:lstStyle/>
          <a:p>
            <a:pPr marL="0" indent="0">
              <a:buFont typeface="Wingdings" panose="05000000000000000000" pitchFamily="2" charset="2"/>
              <a:buNone/>
            </a:pPr>
            <a:r>
              <a:rPr lang="en-US" altLang="en-US" sz="2400" smtClean="0"/>
              <a:t>#include &lt;iostream&gt;</a:t>
            </a:r>
          </a:p>
          <a:p>
            <a:pPr marL="0" indent="0">
              <a:buFont typeface="Wingdings" panose="05000000000000000000" pitchFamily="2" charset="2"/>
              <a:buNone/>
            </a:pPr>
            <a:r>
              <a:rPr lang="en-US" altLang="en-US" sz="2400" smtClean="0"/>
              <a:t>using namespace std;</a:t>
            </a:r>
          </a:p>
          <a:p>
            <a:pPr marL="0" indent="0">
              <a:buFont typeface="Wingdings" panose="05000000000000000000" pitchFamily="2" charset="2"/>
              <a:buNone/>
            </a:pPr>
            <a:r>
              <a:rPr lang="en-US" altLang="en-US" sz="2400" smtClean="0"/>
              <a:t>int main() </a:t>
            </a:r>
          </a:p>
          <a:p>
            <a:pPr marL="0" indent="0">
              <a:buFont typeface="Wingdings" panose="05000000000000000000" pitchFamily="2" charset="2"/>
              <a:buNone/>
            </a:pPr>
            <a:r>
              <a:rPr lang="en-US" altLang="en-US" sz="2400" smtClean="0"/>
              <a:t>{</a:t>
            </a:r>
          </a:p>
          <a:p>
            <a:pPr marL="0" indent="0">
              <a:buFont typeface="Wingdings" panose="05000000000000000000" pitchFamily="2" charset="2"/>
              <a:buNone/>
            </a:pPr>
            <a:r>
              <a:rPr lang="en-US" altLang="en-US" sz="2400" smtClean="0"/>
              <a:t>    int numbers[5];</a:t>
            </a:r>
          </a:p>
          <a:p>
            <a:pPr marL="0" indent="0">
              <a:buFont typeface="Wingdings" panose="05000000000000000000" pitchFamily="2" charset="2"/>
              <a:buNone/>
            </a:pPr>
            <a:r>
              <a:rPr lang="en-US" altLang="en-US" sz="2400" smtClean="0"/>
              <a:t>    cout &lt;&lt; "Enter 5 numbers: ";</a:t>
            </a:r>
          </a:p>
          <a:p>
            <a:pPr marL="0" indent="0">
              <a:buFont typeface="Wingdings" panose="05000000000000000000" pitchFamily="2" charset="2"/>
              <a:buNone/>
            </a:pPr>
            <a:r>
              <a:rPr lang="en-US" altLang="en-US" sz="2400" smtClean="0"/>
              <a:t>for (int i = 0; i &lt; 5; ++i) </a:t>
            </a:r>
          </a:p>
          <a:p>
            <a:pPr marL="0" indent="0">
              <a:buFont typeface="Wingdings" panose="05000000000000000000" pitchFamily="2" charset="2"/>
              <a:buNone/>
            </a:pPr>
            <a:r>
              <a:rPr lang="en-US" altLang="en-US" sz="2400" smtClean="0"/>
              <a:t>    {</a:t>
            </a:r>
          </a:p>
          <a:p>
            <a:pPr marL="0" indent="0">
              <a:buFont typeface="Wingdings" panose="05000000000000000000" pitchFamily="2" charset="2"/>
              <a:buNone/>
            </a:pPr>
            <a:r>
              <a:rPr lang="en-US" altLang="en-US" sz="2400" smtClean="0"/>
              <a:t>        cin &gt;&gt; numbers[i];</a:t>
            </a:r>
          </a:p>
          <a:p>
            <a:pPr marL="0" indent="0">
              <a:buFont typeface="Wingdings" panose="05000000000000000000" pitchFamily="2" charset="2"/>
              <a:buNone/>
            </a:pPr>
            <a:r>
              <a:rPr lang="en-US" altLang="en-US" sz="2400" smtClean="0"/>
              <a:t>    }</a:t>
            </a:r>
          </a:p>
          <a:p>
            <a:pPr marL="0" indent="0">
              <a:buFont typeface="Wingdings" panose="05000000000000000000" pitchFamily="2" charset="2"/>
              <a:buNone/>
            </a:pPr>
            <a:r>
              <a:rPr lang="en-US" altLang="en-US" sz="2400" smtClean="0"/>
              <a:t>}</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altLang="en-US" sz="3200" smtClean="0"/>
              <a:t>C++ program to store numbers entered by the user using arrays and display them.</a:t>
            </a:r>
          </a:p>
        </p:txBody>
      </p:sp>
      <p:sp>
        <p:nvSpPr>
          <p:cNvPr id="27651" name="Content Placeholder 2"/>
          <p:cNvSpPr>
            <a:spLocks noGrp="1"/>
          </p:cNvSpPr>
          <p:nvPr>
            <p:ph idx="1"/>
          </p:nvPr>
        </p:nvSpPr>
        <p:spPr>
          <a:xfrm>
            <a:off x="609600" y="1676400"/>
            <a:ext cx="8229600" cy="4302125"/>
          </a:xfrm>
        </p:spPr>
        <p:txBody>
          <a:bodyPr/>
          <a:lstStyle/>
          <a:p>
            <a:pPr marL="0" indent="0">
              <a:buFont typeface="Wingdings" panose="05000000000000000000" pitchFamily="2" charset="2"/>
              <a:buNone/>
            </a:pPr>
            <a:r>
              <a:rPr lang="en-US" altLang="en-US" sz="1800" dirty="0" smtClean="0"/>
              <a:t>#include &lt;</a:t>
            </a:r>
            <a:r>
              <a:rPr lang="en-US" altLang="en-US" sz="1800" dirty="0" err="1" smtClean="0"/>
              <a:t>iostream</a:t>
            </a:r>
            <a:r>
              <a:rPr lang="en-US" altLang="en-US" sz="1800" dirty="0" smtClean="0"/>
              <a:t>&gt;</a:t>
            </a:r>
          </a:p>
          <a:p>
            <a:pPr marL="0" indent="0">
              <a:buFont typeface="Wingdings" panose="05000000000000000000" pitchFamily="2" charset="2"/>
              <a:buNone/>
            </a:pPr>
            <a:r>
              <a:rPr lang="en-US" altLang="en-US" sz="1800" dirty="0" smtClean="0"/>
              <a:t>using namespace </a:t>
            </a:r>
            <a:r>
              <a:rPr lang="en-US" altLang="en-US" sz="1800" dirty="0" err="1" smtClean="0"/>
              <a:t>std</a:t>
            </a:r>
            <a:r>
              <a:rPr lang="en-US" altLang="en-US" sz="1800" dirty="0" smtClean="0"/>
              <a:t>;</a:t>
            </a:r>
          </a:p>
          <a:p>
            <a:pPr marL="0" indent="0">
              <a:buFont typeface="Wingdings" panose="05000000000000000000" pitchFamily="2" charset="2"/>
              <a:buNone/>
            </a:pPr>
            <a:r>
              <a:rPr lang="en-US" altLang="en-US" sz="1800" dirty="0" err="1" smtClean="0"/>
              <a:t>int</a:t>
            </a:r>
            <a:r>
              <a:rPr lang="en-US" altLang="en-US" sz="1800" dirty="0" smtClean="0"/>
              <a:t> main()</a:t>
            </a:r>
          </a:p>
          <a:p>
            <a:pPr marL="0" indent="0">
              <a:buFont typeface="Wingdings" panose="05000000000000000000" pitchFamily="2" charset="2"/>
              <a:buNone/>
            </a:pPr>
            <a:r>
              <a:rPr lang="en-US" altLang="en-US" sz="1800" dirty="0" smtClean="0"/>
              <a:t>{</a:t>
            </a:r>
          </a:p>
          <a:p>
            <a:pPr marL="0" indent="0">
              <a:buFont typeface="Wingdings" panose="05000000000000000000" pitchFamily="2" charset="2"/>
              <a:buNone/>
            </a:pPr>
            <a:r>
              <a:rPr lang="en-US" altLang="en-US" sz="1800" dirty="0" smtClean="0"/>
              <a:t>    </a:t>
            </a:r>
            <a:r>
              <a:rPr lang="en-US" altLang="en-US" sz="1800" dirty="0" err="1" smtClean="0"/>
              <a:t>int</a:t>
            </a:r>
            <a:r>
              <a:rPr lang="en-US" altLang="en-US" sz="1800" dirty="0" smtClean="0"/>
              <a:t> numbers[5];</a:t>
            </a:r>
          </a:p>
          <a:p>
            <a:pPr marL="0" indent="0">
              <a:buFont typeface="Wingdings" panose="05000000000000000000" pitchFamily="2" charset="2"/>
              <a:buNone/>
            </a:pPr>
            <a:r>
              <a:rPr lang="en-US" altLang="en-US" sz="1800" dirty="0" smtClean="0"/>
              <a:t>    </a:t>
            </a:r>
            <a:r>
              <a:rPr lang="en-US" altLang="en-US" sz="1800" dirty="0" err="1" smtClean="0"/>
              <a:t>cout</a:t>
            </a:r>
            <a:r>
              <a:rPr lang="en-US" altLang="en-US" sz="1800" dirty="0" smtClean="0"/>
              <a:t> &lt;&lt; "Enter 5 numbers: ";</a:t>
            </a:r>
          </a:p>
          <a:p>
            <a:pPr marL="0" indent="0">
              <a:buFont typeface="Wingdings" panose="05000000000000000000" pitchFamily="2" charset="2"/>
              <a:buNone/>
            </a:pPr>
            <a:r>
              <a:rPr lang="en-US" altLang="en-US" sz="1800" dirty="0" smtClean="0">
                <a:solidFill>
                  <a:srgbClr val="FF0000"/>
                </a:solidFill>
              </a:rPr>
              <a:t>for (</a:t>
            </a:r>
            <a:r>
              <a:rPr lang="en-US" altLang="en-US" sz="1800" dirty="0" err="1" smtClean="0">
                <a:solidFill>
                  <a:srgbClr val="FF0000"/>
                </a:solidFill>
              </a:rPr>
              <a:t>int</a:t>
            </a:r>
            <a:r>
              <a:rPr lang="en-US" altLang="en-US" sz="1800" dirty="0" smtClean="0">
                <a:solidFill>
                  <a:srgbClr val="FF0000"/>
                </a:solidFill>
              </a:rPr>
              <a:t> </a:t>
            </a:r>
            <a:r>
              <a:rPr lang="en-US" altLang="en-US" sz="1800" dirty="0" err="1" smtClean="0">
                <a:solidFill>
                  <a:srgbClr val="FF0000"/>
                </a:solidFill>
              </a:rPr>
              <a:t>i</a:t>
            </a:r>
            <a:r>
              <a:rPr lang="en-US" altLang="en-US" sz="1800" dirty="0" smtClean="0">
                <a:solidFill>
                  <a:srgbClr val="FF0000"/>
                </a:solidFill>
              </a:rPr>
              <a:t> = 0; </a:t>
            </a:r>
            <a:r>
              <a:rPr lang="en-US" altLang="en-US" sz="1800" dirty="0" err="1" smtClean="0">
                <a:solidFill>
                  <a:srgbClr val="FF0000"/>
                </a:solidFill>
              </a:rPr>
              <a:t>i</a:t>
            </a:r>
            <a:r>
              <a:rPr lang="en-US" altLang="en-US" sz="1800" dirty="0" smtClean="0">
                <a:solidFill>
                  <a:srgbClr val="FF0000"/>
                </a:solidFill>
              </a:rPr>
              <a:t> &lt; 5; </a:t>
            </a:r>
            <a:r>
              <a:rPr lang="en-US" altLang="en-US" sz="1800" dirty="0" err="1" smtClean="0">
                <a:solidFill>
                  <a:srgbClr val="FF0000"/>
                </a:solidFill>
              </a:rPr>
              <a:t>i</a:t>
            </a:r>
            <a:r>
              <a:rPr lang="en-US" altLang="en-US" sz="1800" dirty="0" smtClean="0">
                <a:solidFill>
                  <a:srgbClr val="FF0000"/>
                </a:solidFill>
              </a:rPr>
              <a:t>++)  // this loop will take input</a:t>
            </a:r>
          </a:p>
          <a:p>
            <a:pPr marL="0" indent="0">
              <a:buFont typeface="Wingdings" panose="05000000000000000000" pitchFamily="2" charset="2"/>
              <a:buNone/>
            </a:pPr>
            <a:r>
              <a:rPr lang="en-US" altLang="en-US" sz="1800" dirty="0" smtClean="0">
                <a:solidFill>
                  <a:srgbClr val="FF0000"/>
                </a:solidFill>
              </a:rPr>
              <a:t>    {</a:t>
            </a:r>
          </a:p>
          <a:p>
            <a:pPr marL="0" indent="0">
              <a:buFont typeface="Wingdings" panose="05000000000000000000" pitchFamily="2" charset="2"/>
              <a:buNone/>
            </a:pPr>
            <a:r>
              <a:rPr lang="en-US" altLang="en-US" sz="1800" dirty="0" smtClean="0">
                <a:solidFill>
                  <a:srgbClr val="FF0000"/>
                </a:solidFill>
              </a:rPr>
              <a:t>        </a:t>
            </a:r>
            <a:r>
              <a:rPr lang="en-US" altLang="en-US" sz="1800" dirty="0" err="1" smtClean="0">
                <a:solidFill>
                  <a:srgbClr val="FF0000"/>
                </a:solidFill>
              </a:rPr>
              <a:t>cin</a:t>
            </a:r>
            <a:r>
              <a:rPr lang="en-US" altLang="en-US" sz="1800" dirty="0" smtClean="0">
                <a:solidFill>
                  <a:srgbClr val="FF0000"/>
                </a:solidFill>
              </a:rPr>
              <a:t> &gt;&gt; numbers[</a:t>
            </a:r>
            <a:r>
              <a:rPr lang="en-US" altLang="en-US" sz="1800" dirty="0" err="1" smtClean="0">
                <a:solidFill>
                  <a:srgbClr val="FF0000"/>
                </a:solidFill>
              </a:rPr>
              <a:t>i</a:t>
            </a:r>
            <a:r>
              <a:rPr lang="en-US" altLang="en-US" sz="1800" dirty="0" smtClean="0">
                <a:solidFill>
                  <a:srgbClr val="FF0000"/>
                </a:solidFill>
              </a:rPr>
              <a:t>];</a:t>
            </a:r>
          </a:p>
          <a:p>
            <a:pPr marL="0" indent="0">
              <a:buFont typeface="Wingdings" panose="05000000000000000000" pitchFamily="2" charset="2"/>
              <a:buNone/>
            </a:pPr>
            <a:r>
              <a:rPr lang="en-US" altLang="en-US" sz="1800" dirty="0" smtClean="0">
                <a:solidFill>
                  <a:srgbClr val="FF0000"/>
                </a:solidFill>
              </a:rPr>
              <a:t>    }</a:t>
            </a:r>
          </a:p>
          <a:p>
            <a:pPr marL="0" indent="0">
              <a:buFont typeface="Wingdings" panose="05000000000000000000" pitchFamily="2" charset="2"/>
              <a:buNone/>
            </a:pPr>
            <a:r>
              <a:rPr lang="en-US" altLang="en-US" sz="1800" dirty="0" err="1" smtClean="0"/>
              <a:t>cout</a:t>
            </a:r>
            <a:r>
              <a:rPr lang="en-US" altLang="en-US" sz="1800" dirty="0" smtClean="0"/>
              <a:t>&lt;&lt;"Entered Numbers are";</a:t>
            </a:r>
          </a:p>
          <a:p>
            <a:pPr marL="0" indent="0">
              <a:buFont typeface="Wingdings" panose="05000000000000000000" pitchFamily="2" charset="2"/>
              <a:buNone/>
            </a:pPr>
            <a:r>
              <a:rPr lang="en-US" altLang="en-US" sz="1800" dirty="0" smtClean="0">
                <a:solidFill>
                  <a:srgbClr val="92D050"/>
                </a:solidFill>
              </a:rPr>
              <a:t>for (</a:t>
            </a:r>
            <a:r>
              <a:rPr lang="en-US" altLang="en-US" sz="1800" dirty="0" err="1" smtClean="0">
                <a:solidFill>
                  <a:srgbClr val="92D050"/>
                </a:solidFill>
              </a:rPr>
              <a:t>int</a:t>
            </a:r>
            <a:r>
              <a:rPr lang="en-US" altLang="en-US" sz="1800" dirty="0" smtClean="0">
                <a:solidFill>
                  <a:srgbClr val="92D050"/>
                </a:solidFill>
              </a:rPr>
              <a:t> </a:t>
            </a:r>
            <a:r>
              <a:rPr lang="en-US" altLang="en-US" sz="1800" dirty="0" err="1" smtClean="0">
                <a:solidFill>
                  <a:srgbClr val="92D050"/>
                </a:solidFill>
              </a:rPr>
              <a:t>i</a:t>
            </a:r>
            <a:r>
              <a:rPr lang="en-US" altLang="en-US" sz="1800" dirty="0" smtClean="0">
                <a:solidFill>
                  <a:srgbClr val="92D050"/>
                </a:solidFill>
              </a:rPr>
              <a:t> = 0; </a:t>
            </a:r>
            <a:r>
              <a:rPr lang="en-US" altLang="en-US" sz="1800" dirty="0" err="1" smtClean="0">
                <a:solidFill>
                  <a:srgbClr val="92D050"/>
                </a:solidFill>
              </a:rPr>
              <a:t>i</a:t>
            </a:r>
            <a:r>
              <a:rPr lang="en-US" altLang="en-US" sz="1800" dirty="0" smtClean="0">
                <a:solidFill>
                  <a:srgbClr val="92D050"/>
                </a:solidFill>
              </a:rPr>
              <a:t> &lt; 5; </a:t>
            </a:r>
            <a:r>
              <a:rPr lang="en-US" altLang="en-US" sz="1800" dirty="0" err="1" smtClean="0">
                <a:solidFill>
                  <a:srgbClr val="92D050"/>
                </a:solidFill>
              </a:rPr>
              <a:t>i</a:t>
            </a:r>
            <a:r>
              <a:rPr lang="en-US" altLang="en-US" sz="1800" dirty="0" smtClean="0">
                <a:solidFill>
                  <a:srgbClr val="92D050"/>
                </a:solidFill>
              </a:rPr>
              <a:t>++) // this loop will display output</a:t>
            </a:r>
          </a:p>
          <a:p>
            <a:pPr marL="0" indent="0">
              <a:buFont typeface="Wingdings" panose="05000000000000000000" pitchFamily="2" charset="2"/>
              <a:buNone/>
            </a:pPr>
            <a:r>
              <a:rPr lang="en-US" altLang="en-US" sz="1800" dirty="0" smtClean="0">
                <a:solidFill>
                  <a:srgbClr val="92D050"/>
                </a:solidFill>
              </a:rPr>
              <a:t>    {</a:t>
            </a:r>
          </a:p>
          <a:p>
            <a:pPr marL="0" indent="0">
              <a:buFont typeface="Wingdings" panose="05000000000000000000" pitchFamily="2" charset="2"/>
              <a:buNone/>
            </a:pPr>
            <a:r>
              <a:rPr lang="en-US" altLang="en-US" sz="1800" dirty="0" smtClean="0">
                <a:solidFill>
                  <a:srgbClr val="92D050"/>
                </a:solidFill>
              </a:rPr>
              <a:t>        </a:t>
            </a:r>
            <a:r>
              <a:rPr lang="en-US" altLang="en-US" sz="1800" dirty="0" err="1" smtClean="0">
                <a:solidFill>
                  <a:srgbClr val="92D050"/>
                </a:solidFill>
              </a:rPr>
              <a:t>cout</a:t>
            </a:r>
            <a:r>
              <a:rPr lang="en-US" altLang="en-US" sz="1800" dirty="0" smtClean="0">
                <a:solidFill>
                  <a:srgbClr val="92D050"/>
                </a:solidFill>
              </a:rPr>
              <a:t>&lt;&lt; numbers[</a:t>
            </a:r>
            <a:r>
              <a:rPr lang="en-US" altLang="en-US" sz="1800" dirty="0" err="1" smtClean="0">
                <a:solidFill>
                  <a:srgbClr val="92D050"/>
                </a:solidFill>
              </a:rPr>
              <a:t>i</a:t>
            </a:r>
            <a:r>
              <a:rPr lang="en-US" altLang="en-US" sz="1800" dirty="0" smtClean="0">
                <a:solidFill>
                  <a:srgbClr val="92D050"/>
                </a:solidFill>
              </a:rPr>
              <a:t>]&lt;&lt;"\n";</a:t>
            </a:r>
          </a:p>
          <a:p>
            <a:pPr marL="0" indent="0">
              <a:buFont typeface="Wingdings" panose="05000000000000000000" pitchFamily="2" charset="2"/>
              <a:buNone/>
            </a:pPr>
            <a:r>
              <a:rPr lang="en-US" altLang="en-US" sz="1800" dirty="0" smtClean="0">
                <a:solidFill>
                  <a:srgbClr val="92D050"/>
                </a:solidFill>
              </a:rPr>
              <a:t>    }</a:t>
            </a:r>
          </a:p>
          <a:p>
            <a:pPr marL="0" indent="0">
              <a:buFont typeface="Wingdings" panose="05000000000000000000" pitchFamily="2" charset="2"/>
              <a:buNone/>
            </a:pPr>
            <a:r>
              <a:rPr lang="en-US" altLang="en-US" sz="1800" dirty="0" smtClean="0"/>
              <a:t>}</a:t>
            </a:r>
          </a:p>
          <a:p>
            <a:pPr marL="0" indent="0">
              <a:buFont typeface="Wingdings" panose="05000000000000000000" pitchFamily="2" charset="2"/>
              <a:buNone/>
            </a:pPr>
            <a:endParaRPr lang="en-US" altLang="en-US" sz="1800" dirty="0" smtClean="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391400" y="2514600"/>
            <a:ext cx="990600" cy="990600"/>
          </a:xfrm>
          <a:prstGeom prst="rect">
            <a:avLst/>
          </a:prstGeom>
        </p:spPr>
      </p:pic>
      <p:pic>
        <p:nvPicPr>
          <p:cNvPr id="5"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7391400" y="4953000"/>
            <a:ext cx="990600" cy="9906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970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9622" fill="hold"/>
                                        <p:tgtEl>
                                          <p:spTgt spid="5"/>
                                        </p:tgtEl>
                                      </p:cBhvr>
                                    </p:cmd>
                                  </p:childTnLst>
                                </p:cTn>
                              </p:par>
                            </p:childTnLst>
                          </p:cTn>
                        </p:par>
                      </p:childTnLst>
                    </p:cTn>
                  </p:par>
                </p:childTnLst>
              </p:cTn>
              <p:nextCondLst>
                <p:cond evt="onClick" delay="0">
                  <p:tgtEl>
                    <p:spTgt spid="5"/>
                  </p:tgtEl>
                </p:cond>
              </p:nextCondLst>
            </p:seq>
            <p:audio>
              <p:cMediaNode vol="80000">
                <p:cTn id="13"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lstStyle/>
          <a:p>
            <a:r>
              <a:rPr lang="en-US" altLang="en-US" sz="3200" smtClean="0"/>
              <a:t>C++ program to store and calculate the sum of 5 numbers entered by the user using arrays.</a:t>
            </a:r>
          </a:p>
        </p:txBody>
      </p:sp>
      <p:sp>
        <p:nvSpPr>
          <p:cNvPr id="28675" name="Content Placeholder 2"/>
          <p:cNvSpPr>
            <a:spLocks noGrp="1"/>
          </p:cNvSpPr>
          <p:nvPr>
            <p:ph idx="1"/>
          </p:nvPr>
        </p:nvSpPr>
        <p:spPr/>
        <p:txBody>
          <a:bodyPr/>
          <a:lstStyle/>
          <a:p>
            <a:pPr marL="0" indent="0">
              <a:buFont typeface="Wingdings" panose="05000000000000000000" pitchFamily="2" charset="2"/>
              <a:buNone/>
            </a:pPr>
            <a:r>
              <a:rPr lang="en-US" altLang="en-US" sz="1600" smtClean="0"/>
              <a:t>#include &lt;iostream&gt;</a:t>
            </a:r>
          </a:p>
          <a:p>
            <a:pPr marL="0" indent="0">
              <a:buFont typeface="Wingdings" panose="05000000000000000000" pitchFamily="2" charset="2"/>
              <a:buNone/>
            </a:pPr>
            <a:r>
              <a:rPr lang="en-US" altLang="en-US" sz="1600" smtClean="0"/>
              <a:t>using namespace std;</a:t>
            </a:r>
          </a:p>
          <a:p>
            <a:pPr marL="0" indent="0">
              <a:buFont typeface="Wingdings" panose="05000000000000000000" pitchFamily="2" charset="2"/>
              <a:buNone/>
            </a:pPr>
            <a:r>
              <a:rPr lang="en-US" altLang="en-US" sz="1600" smtClean="0"/>
              <a:t>int main() </a:t>
            </a:r>
          </a:p>
          <a:p>
            <a:pPr marL="0" indent="0">
              <a:buFont typeface="Wingdings" panose="05000000000000000000" pitchFamily="2" charset="2"/>
              <a:buNone/>
            </a:pPr>
            <a:r>
              <a:rPr lang="en-US" altLang="en-US" sz="1600" smtClean="0"/>
              <a:t>{</a:t>
            </a:r>
          </a:p>
          <a:p>
            <a:pPr marL="0" indent="0">
              <a:buFont typeface="Wingdings" panose="05000000000000000000" pitchFamily="2" charset="2"/>
              <a:buNone/>
            </a:pPr>
            <a:r>
              <a:rPr lang="en-US" altLang="en-US" sz="1600" smtClean="0"/>
              <a:t>    int numbers[5], sum = 0;</a:t>
            </a:r>
          </a:p>
          <a:p>
            <a:pPr marL="0" indent="0">
              <a:buFont typeface="Wingdings" panose="05000000000000000000" pitchFamily="2" charset="2"/>
              <a:buNone/>
            </a:pPr>
            <a:r>
              <a:rPr lang="en-US" altLang="en-US" sz="1600" smtClean="0"/>
              <a:t>    cout &lt;&lt; "Enter 5 numbers: ";</a:t>
            </a:r>
          </a:p>
          <a:p>
            <a:pPr marL="0" indent="0">
              <a:buFont typeface="Wingdings" panose="05000000000000000000" pitchFamily="2" charset="2"/>
              <a:buNone/>
            </a:pPr>
            <a:r>
              <a:rPr lang="en-US" altLang="en-US" sz="1600" smtClean="0"/>
              <a:t>    //  Storing 5 number entered by user in an array</a:t>
            </a:r>
          </a:p>
          <a:p>
            <a:pPr marL="0" indent="0">
              <a:buFont typeface="Wingdings" panose="05000000000000000000" pitchFamily="2" charset="2"/>
              <a:buNone/>
            </a:pPr>
            <a:r>
              <a:rPr lang="en-US" altLang="en-US" sz="1600" smtClean="0"/>
              <a:t>    //  Finding the sum of numbers entered</a:t>
            </a:r>
          </a:p>
          <a:p>
            <a:pPr marL="0" indent="0">
              <a:buFont typeface="Wingdings" panose="05000000000000000000" pitchFamily="2" charset="2"/>
              <a:buNone/>
            </a:pPr>
            <a:r>
              <a:rPr lang="en-US" altLang="en-US" sz="1600" smtClean="0"/>
              <a:t>    for (int i = 0; i &lt; 5; ++i) </a:t>
            </a:r>
          </a:p>
          <a:p>
            <a:pPr marL="0" indent="0">
              <a:buFont typeface="Wingdings" panose="05000000000000000000" pitchFamily="2" charset="2"/>
              <a:buNone/>
            </a:pPr>
            <a:r>
              <a:rPr lang="en-US" altLang="en-US" sz="1600" smtClean="0"/>
              <a:t>    {</a:t>
            </a:r>
          </a:p>
          <a:p>
            <a:pPr marL="0" indent="0">
              <a:buFont typeface="Wingdings" panose="05000000000000000000" pitchFamily="2" charset="2"/>
              <a:buNone/>
            </a:pPr>
            <a:r>
              <a:rPr lang="en-US" altLang="en-US" sz="1600" smtClean="0"/>
              <a:t>        cin &gt;&gt; numbers[i];</a:t>
            </a:r>
          </a:p>
          <a:p>
            <a:pPr marL="0" indent="0">
              <a:buFont typeface="Wingdings" panose="05000000000000000000" pitchFamily="2" charset="2"/>
              <a:buNone/>
            </a:pPr>
            <a:r>
              <a:rPr lang="en-US" altLang="en-US" sz="1600" smtClean="0"/>
              <a:t>        sum += numbers[i];</a:t>
            </a:r>
          </a:p>
          <a:p>
            <a:pPr marL="0" indent="0">
              <a:buFont typeface="Wingdings" panose="05000000000000000000" pitchFamily="2" charset="2"/>
              <a:buNone/>
            </a:pPr>
            <a:r>
              <a:rPr lang="en-US" altLang="en-US" sz="1600" smtClean="0"/>
              <a:t>    }</a:t>
            </a:r>
          </a:p>
          <a:p>
            <a:pPr marL="0" indent="0">
              <a:buFont typeface="Wingdings" panose="05000000000000000000" pitchFamily="2" charset="2"/>
              <a:buNone/>
            </a:pPr>
            <a:r>
              <a:rPr lang="en-US" altLang="en-US" sz="1600" smtClean="0"/>
              <a:t>        cout &lt;&lt; "Sum = " &lt;&lt; sum &lt;&lt; endl;  </a:t>
            </a:r>
          </a:p>
          <a:p>
            <a:pPr marL="0" indent="0">
              <a:buFont typeface="Wingdings" panose="05000000000000000000" pitchFamily="2" charset="2"/>
              <a:buNone/>
            </a:pPr>
            <a:r>
              <a:rPr lang="en-US" altLang="en-US" sz="1600" smtClean="0"/>
              <a:t>        return 0;</a:t>
            </a:r>
          </a:p>
          <a:p>
            <a:pPr marL="0" indent="0">
              <a:buFont typeface="Wingdings" panose="05000000000000000000" pitchFamily="2" charset="2"/>
              <a:buNone/>
            </a:pPr>
            <a:r>
              <a:rPr lang="en-US" altLang="en-US" sz="1600" smtClean="0"/>
              <a:t>}</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r>
              <a:rPr lang="en-US" altLang="en-US" sz="4000" smtClean="0"/>
              <a:t>Accessing Array elements using Loop</a:t>
            </a:r>
          </a:p>
        </p:txBody>
      </p:sp>
      <p:sp>
        <p:nvSpPr>
          <p:cNvPr id="29699" name="Content Placeholder 2"/>
          <p:cNvSpPr>
            <a:spLocks noGrp="1"/>
          </p:cNvSpPr>
          <p:nvPr>
            <p:ph idx="1"/>
          </p:nvPr>
        </p:nvSpPr>
        <p:spPr/>
        <p:txBody>
          <a:bodyPr/>
          <a:lstStyle/>
          <a:p>
            <a:pPr marL="0" indent="0">
              <a:buFont typeface="Wingdings" panose="05000000000000000000" pitchFamily="2" charset="2"/>
              <a:buNone/>
            </a:pPr>
            <a:r>
              <a:rPr lang="en-US" altLang="en-US" sz="2000" smtClean="0"/>
              <a:t>#include &lt;iostream&gt;</a:t>
            </a:r>
          </a:p>
          <a:p>
            <a:pPr marL="0" indent="0">
              <a:buFont typeface="Wingdings" panose="05000000000000000000" pitchFamily="2" charset="2"/>
              <a:buNone/>
            </a:pPr>
            <a:r>
              <a:rPr lang="en-US" altLang="en-US" sz="2000" smtClean="0"/>
              <a:t>using namespace std;</a:t>
            </a:r>
          </a:p>
          <a:p>
            <a:pPr marL="0" indent="0">
              <a:buFont typeface="Wingdings" panose="05000000000000000000" pitchFamily="2" charset="2"/>
              <a:buNone/>
            </a:pPr>
            <a:r>
              <a:rPr lang="en-US" altLang="en-US" sz="2000" smtClean="0"/>
              <a:t>int main(){</a:t>
            </a:r>
          </a:p>
          <a:p>
            <a:pPr marL="0" indent="0">
              <a:buFont typeface="Wingdings" panose="05000000000000000000" pitchFamily="2" charset="2"/>
              <a:buNone/>
            </a:pPr>
            <a:r>
              <a:rPr lang="en-US" altLang="en-US" sz="2000" smtClean="0"/>
              <a:t>   int arr[] = {11, 22, 33, 44, 55};</a:t>
            </a:r>
          </a:p>
          <a:p>
            <a:pPr marL="0" indent="0">
              <a:buFont typeface="Wingdings" panose="05000000000000000000" pitchFamily="2" charset="2"/>
              <a:buNone/>
            </a:pPr>
            <a:r>
              <a:rPr lang="en-US" altLang="en-US" sz="2000" smtClean="0"/>
              <a:t>   int n=0;</a:t>
            </a:r>
          </a:p>
          <a:p>
            <a:pPr marL="0" indent="0">
              <a:buFont typeface="Wingdings" panose="05000000000000000000" pitchFamily="2" charset="2"/>
              <a:buNone/>
            </a:pPr>
            <a:r>
              <a:rPr lang="en-US" altLang="en-US" sz="2000" b="1" smtClean="0">
                <a:solidFill>
                  <a:srgbClr val="FF0000"/>
                </a:solidFill>
              </a:rPr>
              <a:t>  while(n&lt;=4)</a:t>
            </a:r>
          </a:p>
          <a:p>
            <a:pPr marL="0" indent="0">
              <a:buFont typeface="Wingdings" panose="05000000000000000000" pitchFamily="2" charset="2"/>
              <a:buNone/>
            </a:pPr>
            <a:r>
              <a:rPr lang="en-US" altLang="en-US" sz="2000" b="1" smtClean="0">
                <a:solidFill>
                  <a:srgbClr val="FF0000"/>
                </a:solidFill>
              </a:rPr>
              <a:t>{</a:t>
            </a:r>
          </a:p>
          <a:p>
            <a:pPr marL="0" indent="0">
              <a:buFont typeface="Wingdings" panose="05000000000000000000" pitchFamily="2" charset="2"/>
              <a:buNone/>
            </a:pPr>
            <a:r>
              <a:rPr lang="en-US" altLang="en-US" sz="2000" b="1" smtClean="0">
                <a:solidFill>
                  <a:srgbClr val="FF0000"/>
                </a:solidFill>
              </a:rPr>
              <a:t>      cout&lt;&lt;arr[n]&lt;&lt;endl;</a:t>
            </a:r>
          </a:p>
          <a:p>
            <a:pPr marL="0" indent="0">
              <a:buFont typeface="Wingdings" panose="05000000000000000000" pitchFamily="2" charset="2"/>
              <a:buNone/>
            </a:pPr>
            <a:r>
              <a:rPr lang="en-US" altLang="en-US" sz="2000" b="1" smtClean="0">
                <a:solidFill>
                  <a:srgbClr val="FF0000"/>
                </a:solidFill>
              </a:rPr>
              <a:t>      n++;</a:t>
            </a:r>
          </a:p>
          <a:p>
            <a:pPr marL="0" indent="0">
              <a:buFont typeface="Wingdings" panose="05000000000000000000" pitchFamily="2" charset="2"/>
              <a:buNone/>
            </a:pPr>
            <a:r>
              <a:rPr lang="en-US" altLang="en-US" sz="2000" b="1" smtClean="0">
                <a:solidFill>
                  <a:srgbClr val="FF0000"/>
                </a:solidFill>
              </a:rPr>
              <a:t>   }</a:t>
            </a:r>
          </a:p>
          <a:p>
            <a:pPr marL="0" indent="0">
              <a:buFont typeface="Wingdings" panose="05000000000000000000" pitchFamily="2" charset="2"/>
              <a:buNone/>
            </a:pPr>
            <a:r>
              <a:rPr lang="en-US" altLang="en-US" sz="2000" b="1" smtClean="0">
                <a:solidFill>
                  <a:srgbClr val="FF0000"/>
                </a:solidFill>
              </a:rPr>
              <a:t>}</a:t>
            </a: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34200" y="3200400"/>
            <a:ext cx="1447800" cy="1447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29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idx="1"/>
          </p:nvPr>
        </p:nvSpPr>
        <p:spPr>
          <a:xfrm>
            <a:off x="609600" y="566738"/>
            <a:ext cx="5510213" cy="5694362"/>
          </a:xfrm>
        </p:spPr>
        <p:txBody>
          <a:bodyPr wrap="none" anchor="ctr">
            <a:spAutoFit/>
          </a:bodyPr>
          <a:lstStyle/>
          <a:p>
            <a:pPr marL="0" indent="0" eaLnBrk="1" hangingPunct="1">
              <a:spcBef>
                <a:spcPct val="0"/>
              </a:spcBef>
              <a:buClrTx/>
              <a:buSzTx/>
              <a:buFontTx/>
              <a:buNone/>
            </a:pPr>
            <a:r>
              <a:rPr lang="en-US" altLang="en-US" sz="2800" smtClean="0">
                <a:latin typeface="Arial Unicode MS" panose="020B0604020202020204" pitchFamily="34" charset="-128"/>
              </a:rPr>
              <a:t>// arrays example </a:t>
            </a:r>
          </a:p>
          <a:p>
            <a:pPr marL="0" indent="0" eaLnBrk="1" hangingPunct="1">
              <a:spcBef>
                <a:spcPct val="0"/>
              </a:spcBef>
              <a:buClrTx/>
              <a:buSzTx/>
              <a:buFontTx/>
              <a:buNone/>
            </a:pPr>
            <a:r>
              <a:rPr lang="en-US" altLang="en-US" sz="2800" smtClean="0">
                <a:latin typeface="Arial Unicode MS" panose="020B0604020202020204" pitchFamily="34" charset="-128"/>
              </a:rPr>
              <a:t>#include &lt;iostream&gt;</a:t>
            </a:r>
          </a:p>
          <a:p>
            <a:pPr marL="0" indent="0" eaLnBrk="1" hangingPunct="1">
              <a:spcBef>
                <a:spcPct val="0"/>
              </a:spcBef>
              <a:buClrTx/>
              <a:buSzTx/>
              <a:buFontTx/>
              <a:buNone/>
            </a:pPr>
            <a:r>
              <a:rPr lang="en-US" altLang="en-US" sz="2800" smtClean="0">
                <a:latin typeface="Arial Unicode MS" panose="020B0604020202020204" pitchFamily="34" charset="-128"/>
              </a:rPr>
              <a:t> using namespace std; </a:t>
            </a:r>
          </a:p>
          <a:p>
            <a:pPr marL="0" indent="0" eaLnBrk="1" hangingPunct="1">
              <a:spcBef>
                <a:spcPct val="0"/>
              </a:spcBef>
              <a:buClrTx/>
              <a:buSzTx/>
              <a:buFontTx/>
              <a:buNone/>
            </a:pPr>
            <a:r>
              <a:rPr lang="en-US" altLang="en-US" sz="2800" smtClean="0">
                <a:latin typeface="Arial Unicode MS" panose="020B0604020202020204" pitchFamily="34" charset="-128"/>
              </a:rPr>
              <a:t>int foo [] = {16, 2, 77, 40, 12071}; </a:t>
            </a:r>
          </a:p>
          <a:p>
            <a:pPr marL="0" indent="0" eaLnBrk="1" hangingPunct="1">
              <a:spcBef>
                <a:spcPct val="0"/>
              </a:spcBef>
              <a:buClrTx/>
              <a:buSzTx/>
              <a:buFontTx/>
              <a:buNone/>
            </a:pPr>
            <a:r>
              <a:rPr lang="en-US" altLang="en-US" sz="2800" smtClean="0">
                <a:latin typeface="Arial Unicode MS" panose="020B0604020202020204" pitchFamily="34" charset="-128"/>
              </a:rPr>
              <a:t>int n, result=0; </a:t>
            </a:r>
          </a:p>
          <a:p>
            <a:pPr marL="0" indent="0" eaLnBrk="1" hangingPunct="1">
              <a:spcBef>
                <a:spcPct val="0"/>
              </a:spcBef>
              <a:buClrTx/>
              <a:buSzTx/>
              <a:buFontTx/>
              <a:buNone/>
            </a:pPr>
            <a:r>
              <a:rPr lang="en-US" altLang="en-US" sz="2800" smtClean="0">
                <a:latin typeface="Arial Unicode MS" panose="020B0604020202020204" pitchFamily="34" charset="-128"/>
              </a:rPr>
              <a:t>int main () </a:t>
            </a:r>
          </a:p>
          <a:p>
            <a:pPr marL="0" indent="0" eaLnBrk="1" hangingPunct="1">
              <a:spcBef>
                <a:spcPct val="0"/>
              </a:spcBef>
              <a:buClrTx/>
              <a:buSzTx/>
              <a:buFontTx/>
              <a:buNone/>
            </a:pPr>
            <a:r>
              <a:rPr lang="en-US" altLang="en-US" sz="2800" smtClean="0">
                <a:latin typeface="Arial Unicode MS" panose="020B0604020202020204" pitchFamily="34" charset="-128"/>
              </a:rPr>
              <a:t>{</a:t>
            </a:r>
          </a:p>
          <a:p>
            <a:pPr marL="438150" lvl="1" indent="0" eaLnBrk="1" hangingPunct="1">
              <a:spcBef>
                <a:spcPct val="0"/>
              </a:spcBef>
              <a:buClrTx/>
              <a:buSzTx/>
              <a:buFontTx/>
              <a:buNone/>
            </a:pPr>
            <a:r>
              <a:rPr lang="en-US" altLang="en-US" smtClean="0">
                <a:latin typeface="Arial Unicode MS" panose="020B0604020202020204" pitchFamily="34" charset="-128"/>
              </a:rPr>
              <a:t> for ( n=0 ; n&lt;5 ; ++n ) </a:t>
            </a:r>
          </a:p>
          <a:p>
            <a:pPr marL="438150" lvl="1" indent="0" eaLnBrk="1" hangingPunct="1">
              <a:spcBef>
                <a:spcPct val="0"/>
              </a:spcBef>
              <a:buClrTx/>
              <a:buSzTx/>
              <a:buFontTx/>
              <a:buNone/>
            </a:pPr>
            <a:r>
              <a:rPr lang="en-US" altLang="en-US" smtClean="0">
                <a:latin typeface="Arial Unicode MS" panose="020B0604020202020204" pitchFamily="34" charset="-128"/>
              </a:rPr>
              <a:t>{ </a:t>
            </a:r>
          </a:p>
          <a:p>
            <a:pPr marL="908050" lvl="2" indent="0" eaLnBrk="1" hangingPunct="1">
              <a:spcBef>
                <a:spcPct val="0"/>
              </a:spcBef>
              <a:buClrTx/>
              <a:buSzTx/>
              <a:buFontTx/>
              <a:buNone/>
            </a:pPr>
            <a:r>
              <a:rPr lang="en-US" altLang="en-US" sz="2800" smtClean="0">
                <a:latin typeface="Arial Unicode MS" panose="020B0604020202020204" pitchFamily="34" charset="-128"/>
              </a:rPr>
              <a:t>result += foo[n]; </a:t>
            </a:r>
          </a:p>
          <a:p>
            <a:pPr marL="438150" lvl="1" indent="0" eaLnBrk="1" hangingPunct="1">
              <a:spcBef>
                <a:spcPct val="0"/>
              </a:spcBef>
              <a:buClrTx/>
              <a:buSzTx/>
              <a:buFontTx/>
              <a:buNone/>
            </a:pPr>
            <a:r>
              <a:rPr lang="en-US" altLang="en-US" smtClean="0">
                <a:latin typeface="Arial Unicode MS" panose="020B0604020202020204" pitchFamily="34" charset="-128"/>
              </a:rPr>
              <a:t>} </a:t>
            </a:r>
          </a:p>
          <a:p>
            <a:pPr marL="0" indent="0" eaLnBrk="1" hangingPunct="1">
              <a:spcBef>
                <a:spcPct val="0"/>
              </a:spcBef>
              <a:buClrTx/>
              <a:buSzTx/>
              <a:buFontTx/>
              <a:buNone/>
            </a:pPr>
            <a:r>
              <a:rPr lang="en-US" altLang="en-US" sz="2800" smtClean="0">
                <a:latin typeface="Arial Unicode MS" panose="020B0604020202020204" pitchFamily="34" charset="-128"/>
              </a:rPr>
              <a:t>cout &lt;&lt; result; return 0; </a:t>
            </a:r>
          </a:p>
          <a:p>
            <a:pPr marL="0" indent="0" eaLnBrk="1" hangingPunct="1">
              <a:spcBef>
                <a:spcPct val="0"/>
              </a:spcBef>
              <a:buClrTx/>
              <a:buSzTx/>
              <a:buFontTx/>
              <a:buNone/>
            </a:pPr>
            <a:r>
              <a:rPr lang="en-US" altLang="en-US" sz="2800" smtClean="0">
                <a:latin typeface="Arial Unicode MS" panose="020B0604020202020204" pitchFamily="34" charset="-128"/>
              </a:rPr>
              <a:t>}</a:t>
            </a:r>
            <a:r>
              <a:rPr lang="en-US" altLang="en-US" sz="2800" smtClean="0"/>
              <a:t> </a:t>
            </a:r>
            <a:endParaRPr lang="en-US" altLang="en-US" sz="2800" smtClean="0">
              <a:latin typeface="Arial" panose="020B0604020202020204" pitchFamily="34"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altLang="en-US" b="1" smtClean="0"/>
              <a:t>Arrays</a:t>
            </a:r>
          </a:p>
        </p:txBody>
      </p:sp>
      <p:sp>
        <p:nvSpPr>
          <p:cNvPr id="4099" name="Rectangle 3"/>
          <p:cNvSpPr>
            <a:spLocks noGrp="1" noChangeArrowheads="1"/>
          </p:cNvSpPr>
          <p:nvPr>
            <p:ph type="body" idx="1"/>
          </p:nvPr>
        </p:nvSpPr>
        <p:spPr>
          <a:xfrm>
            <a:off x="457200" y="1905000"/>
            <a:ext cx="8229600" cy="4572000"/>
          </a:xfrm>
        </p:spPr>
        <p:txBody>
          <a:bodyPr/>
          <a:lstStyle/>
          <a:p>
            <a:pPr algn="just" eaLnBrk="1" hangingPunct="1">
              <a:lnSpc>
                <a:spcPct val="90000"/>
              </a:lnSpc>
              <a:defRPr/>
            </a:pPr>
            <a:r>
              <a:rPr lang="en-US" altLang="en-US" dirty="0" smtClean="0"/>
              <a:t>Array is a collection of variables of the same data type placed closely in memory.</a:t>
            </a:r>
          </a:p>
          <a:p>
            <a:pPr algn="just" eaLnBrk="1" hangingPunct="1">
              <a:lnSpc>
                <a:spcPct val="90000"/>
              </a:lnSpc>
              <a:defRPr/>
            </a:pPr>
            <a:r>
              <a:rPr lang="en-US" altLang="en-US" dirty="0"/>
              <a:t>T</a:t>
            </a:r>
            <a:r>
              <a:rPr lang="en-US" altLang="en-US" dirty="0" smtClean="0"/>
              <a:t>he array stores a fixed-size sequential collection of elements of the same type</a:t>
            </a:r>
          </a:p>
          <a:p>
            <a:pPr algn="just" eaLnBrk="1" hangingPunct="1">
              <a:lnSpc>
                <a:spcPct val="90000"/>
              </a:lnSpc>
              <a:defRPr/>
            </a:pPr>
            <a:r>
              <a:rPr lang="en-US" altLang="en-US" dirty="0" smtClean="0"/>
              <a:t>The items or elements of array are accessed by index number.</a:t>
            </a:r>
          </a:p>
          <a:p>
            <a:pPr algn="just" eaLnBrk="1" hangingPunct="1">
              <a:lnSpc>
                <a:spcPct val="90000"/>
              </a:lnSpc>
              <a:defRPr/>
            </a:pPr>
            <a:r>
              <a:rPr lang="en-US" altLang="en-US" dirty="0" smtClean="0"/>
              <a:t>Arrays can be used to store basic data types, i.e. </a:t>
            </a:r>
            <a:r>
              <a:rPr lang="en-US" altLang="en-US" dirty="0" err="1" smtClean="0"/>
              <a:t>int</a:t>
            </a:r>
            <a:r>
              <a:rPr lang="en-US" altLang="en-US" dirty="0" smtClean="0"/>
              <a:t>, char and float etc.</a:t>
            </a:r>
          </a:p>
          <a:p>
            <a:pPr marL="0" indent="0" algn="just" eaLnBrk="1" hangingPunct="1">
              <a:lnSpc>
                <a:spcPct val="90000"/>
              </a:lnSpc>
              <a:buFont typeface="Wingdings" panose="05000000000000000000" pitchFamily="2" charset="2"/>
              <a:buNone/>
              <a:defRPr/>
            </a:pPr>
            <a:endParaRPr lang="en-US" altLang="en-US" dirty="0" smtClean="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62800" y="533400"/>
            <a:ext cx="1371600" cy="13716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963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US" altLang="en-US" sz="2800" b="1" smtClean="0"/>
              <a:t>Array size</a:t>
            </a:r>
            <a:r>
              <a:rPr lang="en-US" altLang="en-US" sz="2800" smtClean="0"/>
              <a:t>=total number of elements present in an array</a:t>
            </a:r>
            <a:br>
              <a:rPr lang="en-US" altLang="en-US" sz="2800" smtClean="0"/>
            </a:br>
            <a:r>
              <a:rPr lang="en-US" altLang="en-US" sz="2800" b="1" smtClean="0"/>
              <a:t>index</a:t>
            </a:r>
            <a:r>
              <a:rPr lang="en-US" altLang="en-US" sz="2800" smtClean="0"/>
              <a:t>= location of particular element in an array</a:t>
            </a:r>
          </a:p>
        </p:txBody>
      </p:sp>
      <p:pic>
        <p:nvPicPr>
          <p:cNvPr id="7171" name="Content Placeholder 3"/>
          <p:cNvPicPr>
            <a:picLocks noGrp="1" noChangeAspect="1"/>
          </p:cNvPicPr>
          <p:nvPr>
            <p:ph idx="1"/>
          </p:nvPr>
        </p:nvPicPr>
        <p:blipFill>
          <a:blip r:embed="rId5">
            <a:extLst>
              <a:ext uri="{28A0092B-C50C-407E-A947-70E740481C1C}">
                <a14:useLocalDpi xmlns:a14="http://schemas.microsoft.com/office/drawing/2010/main" val="0"/>
              </a:ext>
            </a:extLst>
          </a:blip>
          <a:srcRect/>
          <a:stretch>
            <a:fillRect/>
          </a:stretch>
        </p:blipFill>
        <p:spPr>
          <a:xfrm>
            <a:off x="914400" y="1905000"/>
            <a:ext cx="6827838" cy="3810000"/>
          </a:xfr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742238" y="2057400"/>
            <a:ext cx="944562" cy="944562"/>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2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altLang="en-US" smtClean="0"/>
              <a:t>Declaring Array </a:t>
            </a:r>
          </a:p>
        </p:txBody>
      </p:sp>
      <p:sp>
        <p:nvSpPr>
          <p:cNvPr id="9219" name="Content Placeholder 2"/>
          <p:cNvSpPr>
            <a:spLocks noGrp="1"/>
          </p:cNvSpPr>
          <p:nvPr>
            <p:ph idx="1"/>
          </p:nvPr>
        </p:nvSpPr>
        <p:spPr/>
        <p:txBody>
          <a:bodyPr/>
          <a:lstStyle/>
          <a:p>
            <a:r>
              <a:rPr lang="en-US" altLang="en-US" smtClean="0"/>
              <a:t>type arrayName  [ arraysize ];</a:t>
            </a:r>
          </a:p>
          <a:p>
            <a:endParaRPr lang="en-US" altLang="en-US" smtClean="0"/>
          </a:p>
          <a:p>
            <a:endParaRPr lang="en-US" altLang="en-US" smtClean="0"/>
          </a:p>
          <a:p>
            <a:r>
              <a:rPr lang="en-US" altLang="en-US" smtClean="0"/>
              <a:t> int   balance[5];</a:t>
            </a:r>
          </a:p>
          <a:p>
            <a:r>
              <a:rPr lang="en-US" altLang="en-US" smtClean="0"/>
              <a:t>[] brackets are the clear indication of an array</a:t>
            </a:r>
          </a:p>
        </p:txBody>
      </p:sp>
      <p:sp>
        <p:nvSpPr>
          <p:cNvPr id="9220" name="Rectangle 1"/>
          <p:cNvSpPr>
            <a:spLocks noChangeArrowheads="1"/>
          </p:cNvSpPr>
          <p:nvPr/>
        </p:nvSpPr>
        <p:spPr bwMode="auto">
          <a:xfrm>
            <a:off x="990600" y="2514600"/>
            <a:ext cx="4800600" cy="914400"/>
          </a:xfrm>
          <a:prstGeom prst="rect">
            <a:avLst/>
          </a:prstGeom>
          <a:solidFill>
            <a:schemeClr val="accent1"/>
          </a:solidFill>
          <a:ln w="952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endParaRPr lang="en-US" altLang="en-US"/>
          </a:p>
        </p:txBody>
      </p:sp>
      <p:cxnSp>
        <p:nvCxnSpPr>
          <p:cNvPr id="4" name="Straight Arrow Connector 3"/>
          <p:cNvCxnSpPr/>
          <p:nvPr/>
        </p:nvCxnSpPr>
        <p:spPr bwMode="auto">
          <a:xfrm flipV="1">
            <a:off x="1310481" y="2514600"/>
            <a:ext cx="0" cy="762000"/>
          </a:xfrm>
          <a:prstGeom prst="straightConnector1">
            <a:avLst/>
          </a:prstGeom>
          <a:solidFill>
            <a:schemeClr val="accent1"/>
          </a:solidFill>
          <a:ln w="9525" cap="flat" cmpd="sng" algn="ctr">
            <a:solidFill>
              <a:schemeClr val="tx1"/>
            </a:solidFill>
            <a:prstDash val="solid"/>
            <a:round/>
            <a:headEnd type="none" w="med" len="med"/>
            <a:tailEnd type="triangle"/>
          </a:ln>
          <a:effectLst>
            <a:glow rad="228600">
              <a:schemeClr val="accent1">
                <a:satMod val="175000"/>
                <a:alpha val="40000"/>
              </a:schemeClr>
            </a:glow>
            <a:outerShdw dist="35921" dir="2700000" algn="ctr" rotWithShape="0">
              <a:schemeClr val="bg2"/>
            </a:outerShdw>
          </a:effectLst>
          <a:extLst/>
        </p:spPr>
      </p:cxnSp>
      <p:cxnSp>
        <p:nvCxnSpPr>
          <p:cNvPr id="7" name="Straight Arrow Connector 6"/>
          <p:cNvCxnSpPr/>
          <p:nvPr/>
        </p:nvCxnSpPr>
        <p:spPr bwMode="auto">
          <a:xfrm flipV="1">
            <a:off x="2224881" y="2514600"/>
            <a:ext cx="0" cy="762000"/>
          </a:xfrm>
          <a:prstGeom prst="straightConnector1">
            <a:avLst/>
          </a:prstGeom>
          <a:solidFill>
            <a:schemeClr val="accent1"/>
          </a:solidFill>
          <a:ln w="9525" cap="flat" cmpd="sng" algn="ctr">
            <a:solidFill>
              <a:schemeClr val="tx1"/>
            </a:solidFill>
            <a:prstDash val="solid"/>
            <a:round/>
            <a:headEnd type="none" w="med" len="med"/>
            <a:tailEnd type="triangle"/>
          </a:ln>
          <a:effectLst>
            <a:glow rad="228600">
              <a:schemeClr val="accent1">
                <a:satMod val="175000"/>
                <a:alpha val="40000"/>
              </a:schemeClr>
            </a:glow>
            <a:outerShdw dist="35921" dir="2700000" algn="ctr" rotWithShape="0">
              <a:schemeClr val="bg2"/>
            </a:outerShdw>
          </a:effectLst>
          <a:extLst/>
        </p:spPr>
      </p:cxnSp>
      <p:cxnSp>
        <p:nvCxnSpPr>
          <p:cNvPr id="8" name="Straight Arrow Connector 7"/>
          <p:cNvCxnSpPr/>
          <p:nvPr/>
        </p:nvCxnSpPr>
        <p:spPr bwMode="auto">
          <a:xfrm flipV="1">
            <a:off x="3429000" y="2362200"/>
            <a:ext cx="914400" cy="914400"/>
          </a:xfrm>
          <a:prstGeom prst="straightConnector1">
            <a:avLst/>
          </a:prstGeom>
          <a:solidFill>
            <a:schemeClr val="accent1"/>
          </a:solidFill>
          <a:ln w="9525" cap="flat" cmpd="sng" algn="ctr">
            <a:solidFill>
              <a:schemeClr val="tx1"/>
            </a:solidFill>
            <a:prstDash val="solid"/>
            <a:round/>
            <a:headEnd type="none" w="med" len="med"/>
            <a:tailEnd type="triangle"/>
          </a:ln>
          <a:effectLst>
            <a:glow rad="228600">
              <a:schemeClr val="accent1">
                <a:satMod val="175000"/>
                <a:alpha val="40000"/>
              </a:schemeClr>
            </a:glow>
            <a:outerShdw dist="35921" dir="2700000" algn="ctr" rotWithShape="0">
              <a:schemeClr val="bg2"/>
            </a:outerShdw>
          </a:effectLst>
          <a:extLst/>
        </p:spPr>
      </p:cxn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048500" y="2426898"/>
            <a:ext cx="1154502" cy="1154502"/>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39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a:xfrm>
            <a:off x="469900" y="-146050"/>
            <a:ext cx="8229600" cy="1143000"/>
          </a:xfrm>
        </p:spPr>
        <p:txBody>
          <a:bodyPr/>
          <a:lstStyle/>
          <a:p>
            <a:r>
              <a:rPr lang="en-US" altLang="en-US" smtClean="0"/>
              <a:t>Initializing Array</a:t>
            </a:r>
          </a:p>
        </p:txBody>
      </p:sp>
      <p:sp>
        <p:nvSpPr>
          <p:cNvPr id="11267" name="Content Placeholder 2"/>
          <p:cNvSpPr>
            <a:spLocks noGrp="1"/>
          </p:cNvSpPr>
          <p:nvPr>
            <p:ph idx="1"/>
          </p:nvPr>
        </p:nvSpPr>
        <p:spPr>
          <a:xfrm>
            <a:off x="457200" y="996950"/>
            <a:ext cx="8229600" cy="5133975"/>
          </a:xfrm>
        </p:spPr>
        <p:txBody>
          <a:bodyPr/>
          <a:lstStyle/>
          <a:p>
            <a:r>
              <a:rPr lang="en-US" altLang="en-US" smtClean="0"/>
              <a:t>int balance[5]={10,20,30,40,50}; means datatype arrayname [size]={ n elements}</a:t>
            </a:r>
          </a:p>
          <a:p>
            <a:endParaRPr lang="en-US" altLang="en-US" smtClean="0"/>
          </a:p>
          <a:p>
            <a:endParaRPr lang="en-US" altLang="en-US" smtClean="0"/>
          </a:p>
        </p:txBody>
      </p:sp>
      <p:graphicFrame>
        <p:nvGraphicFramePr>
          <p:cNvPr id="4" name="Table 3"/>
          <p:cNvGraphicFramePr>
            <a:graphicFrameLocks noGrp="1"/>
          </p:cNvGraphicFramePr>
          <p:nvPr/>
        </p:nvGraphicFramePr>
        <p:xfrm>
          <a:off x="2209800" y="2686050"/>
          <a:ext cx="6477000" cy="1371600"/>
        </p:xfrm>
        <a:graphic>
          <a:graphicData uri="http://schemas.openxmlformats.org/drawingml/2006/table">
            <a:tbl>
              <a:tblPr firstRow="1" bandRow="1">
                <a:tableStyleId>{5C22544A-7EE6-4342-B048-85BDC9FD1C3A}</a:tableStyleId>
              </a:tblPr>
              <a:tblGrid>
                <a:gridCol w="1295400"/>
                <a:gridCol w="1295400"/>
                <a:gridCol w="1295400"/>
                <a:gridCol w="1295400"/>
                <a:gridCol w="1295400"/>
              </a:tblGrid>
              <a:tr h="1371600">
                <a:tc>
                  <a:txBody>
                    <a:bodyPr/>
                    <a:lstStyle/>
                    <a:p>
                      <a:pPr algn="ctr"/>
                      <a:r>
                        <a:rPr lang="en-US" sz="5400" dirty="0" smtClean="0"/>
                        <a:t>10</a:t>
                      </a:r>
                      <a:endParaRPr lang="en-US" sz="5400" dirty="0"/>
                    </a:p>
                  </a:txBody>
                  <a:tcPr/>
                </a:tc>
                <a:tc>
                  <a:txBody>
                    <a:bodyPr/>
                    <a:lstStyle/>
                    <a:p>
                      <a:pPr algn="ctr"/>
                      <a:r>
                        <a:rPr lang="en-US" sz="5400" dirty="0" smtClean="0"/>
                        <a:t>20</a:t>
                      </a:r>
                      <a:endParaRPr lang="en-US" sz="5400" dirty="0"/>
                    </a:p>
                  </a:txBody>
                  <a:tcPr/>
                </a:tc>
                <a:tc>
                  <a:txBody>
                    <a:bodyPr/>
                    <a:lstStyle/>
                    <a:p>
                      <a:pPr algn="ctr"/>
                      <a:r>
                        <a:rPr lang="en-US" sz="5400" dirty="0" smtClean="0"/>
                        <a:t>30</a:t>
                      </a:r>
                      <a:endParaRPr lang="en-US" sz="5400" dirty="0"/>
                    </a:p>
                  </a:txBody>
                  <a:tcPr/>
                </a:tc>
                <a:tc>
                  <a:txBody>
                    <a:bodyPr/>
                    <a:lstStyle/>
                    <a:p>
                      <a:pPr algn="ctr"/>
                      <a:r>
                        <a:rPr lang="en-US" sz="5400" dirty="0" smtClean="0"/>
                        <a:t>40</a:t>
                      </a:r>
                      <a:endParaRPr lang="en-US" sz="5400" dirty="0"/>
                    </a:p>
                  </a:txBody>
                  <a:tcPr/>
                </a:tc>
                <a:tc>
                  <a:txBody>
                    <a:bodyPr/>
                    <a:lstStyle/>
                    <a:p>
                      <a:pPr algn="ctr"/>
                      <a:r>
                        <a:rPr lang="en-US" sz="5400" dirty="0" smtClean="0"/>
                        <a:t>50</a:t>
                      </a:r>
                      <a:endParaRPr lang="en-US" sz="5400" dirty="0"/>
                    </a:p>
                  </a:txBody>
                  <a:tcPr/>
                </a:tc>
              </a:tr>
            </a:tbl>
          </a:graphicData>
        </a:graphic>
      </p:graphicFrame>
      <p:sp>
        <p:nvSpPr>
          <p:cNvPr id="11282" name="TextBox 4"/>
          <p:cNvSpPr txBox="1">
            <a:spLocks noChangeArrowheads="1"/>
          </p:cNvSpPr>
          <p:nvPr/>
        </p:nvSpPr>
        <p:spPr bwMode="auto">
          <a:xfrm>
            <a:off x="365125" y="3078163"/>
            <a:ext cx="1936750"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r>
              <a:rPr lang="en-US" altLang="en-US" sz="3200" b="1"/>
              <a:t>Balance =</a:t>
            </a:r>
          </a:p>
        </p:txBody>
      </p:sp>
      <p:sp>
        <p:nvSpPr>
          <p:cNvPr id="11283" name="TextBox 5"/>
          <p:cNvSpPr txBox="1">
            <a:spLocks noChangeArrowheads="1"/>
          </p:cNvSpPr>
          <p:nvPr/>
        </p:nvSpPr>
        <p:spPr bwMode="auto">
          <a:xfrm>
            <a:off x="457200" y="4495800"/>
            <a:ext cx="8001000" cy="138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buFont typeface="Arial" panose="020B0604020202020204" pitchFamily="34" charset="0"/>
              <a:buChar char="•"/>
            </a:pPr>
            <a:r>
              <a:rPr lang="en-US" altLang="en-US" sz="2800"/>
              <a:t>All the data present in an array is of integer datatype</a:t>
            </a:r>
          </a:p>
          <a:p>
            <a:pPr>
              <a:buFont typeface="Arial" panose="020B0604020202020204" pitchFamily="34" charset="0"/>
              <a:buChar char="•"/>
            </a:pPr>
            <a:endParaRPr lang="en-US" altLang="en-US" sz="2800"/>
          </a:p>
          <a:p>
            <a:pPr>
              <a:buFont typeface="Arial" panose="020B0604020202020204" pitchFamily="34" charset="0"/>
              <a:buChar char="•"/>
            </a:pPr>
            <a:endParaRPr lang="en-US" altLang="en-US" sz="280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639050" y="751068"/>
            <a:ext cx="1047750" cy="10477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54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smtClean="0"/>
              <a:t>Accessing Array Elements</a:t>
            </a:r>
          </a:p>
        </p:txBody>
      </p:sp>
      <p:sp>
        <p:nvSpPr>
          <p:cNvPr id="13315" name="Content Placeholder 2"/>
          <p:cNvSpPr>
            <a:spLocks noGrp="1"/>
          </p:cNvSpPr>
          <p:nvPr>
            <p:ph idx="1"/>
          </p:nvPr>
        </p:nvSpPr>
        <p:spPr/>
        <p:txBody>
          <a:bodyPr/>
          <a:lstStyle/>
          <a:p>
            <a:r>
              <a:rPr lang="en-US" altLang="en-US" smtClean="0"/>
              <a:t>Array elements start from location 0.</a:t>
            </a:r>
          </a:p>
          <a:p>
            <a:r>
              <a:rPr lang="en-US" altLang="en-US" smtClean="0"/>
              <a:t>This location is also known as </a:t>
            </a:r>
            <a:r>
              <a:rPr lang="en-US" altLang="en-US" b="1" smtClean="0"/>
              <a:t>index</a:t>
            </a:r>
            <a:r>
              <a:rPr lang="en-US" altLang="en-US" smtClean="0"/>
              <a:t>. </a:t>
            </a:r>
          </a:p>
          <a:p>
            <a:r>
              <a:rPr lang="en-US" altLang="en-US" smtClean="0"/>
              <a:t>Any element can be accessed by writing index inside [] brackets. i.e. </a:t>
            </a:r>
          </a:p>
          <a:p>
            <a:endParaRPr lang="en-US" altLang="en-US" smtClean="0"/>
          </a:p>
          <a:p>
            <a:endParaRPr lang="en-US" altLang="en-US" smtClean="0"/>
          </a:p>
        </p:txBody>
      </p:sp>
      <p:sp>
        <p:nvSpPr>
          <p:cNvPr id="13316" name="Rectangle 6"/>
          <p:cNvSpPr>
            <a:spLocks noChangeArrowheads="1"/>
          </p:cNvSpPr>
          <p:nvPr/>
        </p:nvSpPr>
        <p:spPr bwMode="auto">
          <a:xfrm>
            <a:off x="2133600" y="4114800"/>
            <a:ext cx="3124200" cy="2168525"/>
          </a:xfrm>
          <a:prstGeom prst="rect">
            <a:avLst/>
          </a:prstGeom>
          <a:solidFill>
            <a:srgbClr val="FFC000"/>
          </a:solidFill>
          <a:ln w="9525" algn="ctr">
            <a:solidFill>
              <a:schemeClr val="tx1"/>
            </a:solidFill>
            <a:round/>
            <a:headEnd/>
            <a:tailEnd/>
          </a:ln>
        </p:spPr>
        <p:txBody>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r>
              <a:rPr lang="en-US" altLang="en-US" sz="2800"/>
              <a:t>arrayName [index];</a:t>
            </a:r>
          </a:p>
          <a:p>
            <a:endParaRPr lang="en-US" altLang="en-US" sz="2800"/>
          </a:p>
          <a:p>
            <a:endParaRPr lang="en-US" altLang="en-US" sz="2800"/>
          </a:p>
          <a:p>
            <a:endParaRPr lang="en-US" altLang="en-US" sz="2800"/>
          </a:p>
          <a:p>
            <a:r>
              <a:rPr lang="en-US" altLang="en-US" sz="2800"/>
              <a:t>  balance [0];</a:t>
            </a:r>
          </a:p>
          <a:p>
            <a:endParaRPr lang="en-US" altLang="en-US" sz="2800"/>
          </a:p>
        </p:txBody>
      </p:sp>
      <p:cxnSp>
        <p:nvCxnSpPr>
          <p:cNvPr id="9" name="Straight Arrow Connector 8"/>
          <p:cNvCxnSpPr/>
          <p:nvPr/>
        </p:nvCxnSpPr>
        <p:spPr bwMode="auto">
          <a:xfrm>
            <a:off x="2474913" y="4572000"/>
            <a:ext cx="0" cy="1371600"/>
          </a:xfrm>
          <a:prstGeom prst="straightConnector1">
            <a:avLst/>
          </a:prstGeom>
          <a:solidFill>
            <a:schemeClr val="accent1"/>
          </a:solidFill>
          <a:ln w="9525" cap="flat" cmpd="sng" algn="ctr">
            <a:solidFill>
              <a:schemeClr val="tx1"/>
            </a:solidFill>
            <a:prstDash val="solid"/>
            <a:round/>
            <a:headEnd type="none" w="med" len="med"/>
            <a:tailEnd type="triangle"/>
          </a:ln>
          <a:effectLst>
            <a:glow rad="63500">
              <a:schemeClr val="accent2">
                <a:satMod val="175000"/>
                <a:alpha val="40000"/>
              </a:schemeClr>
            </a:glow>
            <a:outerShdw dist="35921" dir="2700000" algn="ctr" rotWithShape="0">
              <a:schemeClr val="bg2"/>
            </a:outerShdw>
          </a:effectLst>
          <a:scene3d>
            <a:camera prst="isometricOffAxis1Right"/>
            <a:lightRig rig="threePt" dir="t"/>
          </a:scene3d>
          <a:extLst/>
        </p:spPr>
      </p:cxnSp>
      <p:cxnSp>
        <p:nvCxnSpPr>
          <p:cNvPr id="10" name="Straight Arrow Connector 9"/>
          <p:cNvCxnSpPr/>
          <p:nvPr/>
        </p:nvCxnSpPr>
        <p:spPr bwMode="auto">
          <a:xfrm>
            <a:off x="3925888" y="4572000"/>
            <a:ext cx="0" cy="1371600"/>
          </a:xfrm>
          <a:prstGeom prst="straightConnector1">
            <a:avLst/>
          </a:prstGeom>
          <a:solidFill>
            <a:schemeClr val="accent1"/>
          </a:solidFill>
          <a:ln w="9525" cap="flat" cmpd="sng" algn="ctr">
            <a:solidFill>
              <a:schemeClr val="bg2">
                <a:lumMod val="60000"/>
                <a:lumOff val="40000"/>
              </a:schemeClr>
            </a:solidFill>
            <a:prstDash val="solid"/>
            <a:round/>
            <a:headEnd type="none" w="med" len="med"/>
            <a:tailEnd type="triangle"/>
          </a:ln>
          <a:effectLst>
            <a:glow rad="63500">
              <a:schemeClr val="accent2">
                <a:satMod val="175000"/>
                <a:alpha val="40000"/>
              </a:schemeClr>
            </a:glow>
            <a:outerShdw dist="35921" dir="2700000" algn="ctr" rotWithShape="0">
              <a:schemeClr val="bg2"/>
            </a:outerShdw>
          </a:effectLst>
          <a:scene3d>
            <a:camera prst="isometricOffAxis1Right"/>
            <a:lightRig rig="threePt" dir="t"/>
          </a:scene3d>
          <a:extLst/>
        </p:spPr>
      </p:cxn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315200" y="1066800"/>
            <a:ext cx="1219200" cy="1219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7" restart="whenNotActive" fill="hold" evtFilter="cancelBubble" nodeType="interactiveSeq">
                <p:stCondLst>
                  <p:cond evt="onClick" delay="0">
                    <p:tgtEl>
                      <p:spTgt spid="3"/>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30528" fill="hold"/>
                                        <p:tgtEl>
                                          <p:spTgt spid="3"/>
                                        </p:tgtEl>
                                      </p:cBhvr>
                                    </p:cmd>
                                  </p:childTnLst>
                                </p:cTn>
                              </p:par>
                            </p:childTnLst>
                          </p:cTn>
                        </p:par>
                      </p:childTnLst>
                    </p:cTn>
                  </p:par>
                </p:childTnLst>
              </p:cTn>
              <p:nextCondLst>
                <p:cond evt="onClick" delay="0">
                  <p:tgtEl>
                    <p:spTgt spid="3"/>
                  </p:tgtEl>
                </p:cond>
              </p:nextCondLst>
            </p:seq>
            <p:audio>
              <p:cMediaNode vol="80000">
                <p:cTn id="22"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57200" y="0"/>
            <a:ext cx="8229600" cy="1143000"/>
          </a:xfrm>
        </p:spPr>
        <p:txBody>
          <a:bodyPr/>
          <a:lstStyle/>
          <a:p>
            <a:r>
              <a:rPr lang="en-US" altLang="en-US" smtClean="0"/>
              <a:t>Accessing Array Elements</a:t>
            </a:r>
          </a:p>
        </p:txBody>
      </p:sp>
      <p:sp>
        <p:nvSpPr>
          <p:cNvPr id="15363" name="Content Placeholder 2"/>
          <p:cNvSpPr>
            <a:spLocks noGrp="1"/>
          </p:cNvSpPr>
          <p:nvPr>
            <p:ph idx="1"/>
          </p:nvPr>
        </p:nvSpPr>
        <p:spPr>
          <a:xfrm>
            <a:off x="457200" y="990600"/>
            <a:ext cx="8229600" cy="5140325"/>
          </a:xfrm>
        </p:spPr>
        <p:txBody>
          <a:bodyPr/>
          <a:lstStyle/>
          <a:p>
            <a:r>
              <a:rPr lang="en-US" altLang="en-US" sz="2400" smtClean="0"/>
              <a:t>int balance[5]={10,20,30,40,50};</a:t>
            </a:r>
          </a:p>
          <a:p>
            <a:endParaRPr lang="en-US" altLang="en-US" sz="2400" smtClean="0"/>
          </a:p>
          <a:p>
            <a:endParaRPr lang="en-US" altLang="en-US" sz="2400" smtClean="0"/>
          </a:p>
          <a:p>
            <a:r>
              <a:rPr lang="en-US" altLang="en-US" sz="2400" smtClean="0"/>
              <a:t>balance [0] means 10</a:t>
            </a:r>
          </a:p>
          <a:p>
            <a:r>
              <a:rPr lang="en-US" altLang="en-US" sz="2400" smtClean="0"/>
              <a:t>balance [1] means 20</a:t>
            </a:r>
          </a:p>
          <a:p>
            <a:r>
              <a:rPr lang="en-US" altLang="en-US" sz="2400" smtClean="0"/>
              <a:t>balance [2] means 30</a:t>
            </a:r>
          </a:p>
          <a:p>
            <a:r>
              <a:rPr lang="en-US" altLang="en-US" sz="2400" smtClean="0"/>
              <a:t>balance [3] means 40</a:t>
            </a:r>
          </a:p>
          <a:p>
            <a:r>
              <a:rPr lang="en-US" altLang="en-US" sz="2400" smtClean="0"/>
              <a:t>balance [4] means 50</a:t>
            </a:r>
          </a:p>
          <a:p>
            <a:r>
              <a:rPr lang="en-US" altLang="en-US" sz="2400" smtClean="0"/>
              <a:t>Note: array elements are n but array index will start from 0 to n-1</a:t>
            </a:r>
          </a:p>
          <a:p>
            <a:r>
              <a:rPr lang="en-US" altLang="en-US" sz="2400" smtClean="0"/>
              <a:t>Array elements here are 5 but array index will start from 0 to 5-1 means 4</a:t>
            </a:r>
          </a:p>
          <a:p>
            <a:endParaRPr lang="en-US" altLang="en-US" sz="2400" smtClean="0"/>
          </a:p>
          <a:p>
            <a:endParaRPr lang="en-US" altLang="en-US" sz="2400" smtClean="0"/>
          </a:p>
          <a:p>
            <a:endParaRPr lang="en-US" altLang="en-US" sz="2400" smtClean="0"/>
          </a:p>
          <a:p>
            <a:endParaRPr lang="en-US" altLang="en-US" sz="2400" smtClean="0"/>
          </a:p>
          <a:p>
            <a:endParaRPr lang="en-US" altLang="en-US" sz="2400" smtClean="0"/>
          </a:p>
        </p:txBody>
      </p:sp>
      <p:graphicFrame>
        <p:nvGraphicFramePr>
          <p:cNvPr id="4" name="Table 3"/>
          <p:cNvGraphicFramePr>
            <a:graphicFrameLocks noGrp="1"/>
          </p:cNvGraphicFramePr>
          <p:nvPr/>
        </p:nvGraphicFramePr>
        <p:xfrm>
          <a:off x="2971800" y="1384300"/>
          <a:ext cx="4800600" cy="914400"/>
        </p:xfrm>
        <a:graphic>
          <a:graphicData uri="http://schemas.openxmlformats.org/drawingml/2006/table">
            <a:tbl>
              <a:tblPr firstRow="1" bandRow="1">
                <a:tableStyleId>{5C22544A-7EE6-4342-B048-85BDC9FD1C3A}</a:tableStyleId>
              </a:tblPr>
              <a:tblGrid>
                <a:gridCol w="960120"/>
                <a:gridCol w="960120"/>
                <a:gridCol w="960120"/>
                <a:gridCol w="960120"/>
                <a:gridCol w="960120"/>
              </a:tblGrid>
              <a:tr h="381000">
                <a:tc>
                  <a:txBody>
                    <a:bodyPr/>
                    <a:lstStyle/>
                    <a:p>
                      <a:pPr algn="ctr"/>
                      <a:r>
                        <a:rPr lang="en-US" sz="5400" dirty="0" smtClean="0"/>
                        <a:t>10</a:t>
                      </a:r>
                      <a:endParaRPr lang="en-US" sz="5400" dirty="0"/>
                    </a:p>
                  </a:txBody>
                  <a:tcPr/>
                </a:tc>
                <a:tc>
                  <a:txBody>
                    <a:bodyPr/>
                    <a:lstStyle/>
                    <a:p>
                      <a:pPr algn="ctr"/>
                      <a:r>
                        <a:rPr lang="en-US" sz="5400" dirty="0" smtClean="0"/>
                        <a:t>20</a:t>
                      </a:r>
                      <a:endParaRPr lang="en-US" sz="5400" dirty="0"/>
                    </a:p>
                  </a:txBody>
                  <a:tcPr/>
                </a:tc>
                <a:tc>
                  <a:txBody>
                    <a:bodyPr/>
                    <a:lstStyle/>
                    <a:p>
                      <a:pPr algn="ctr"/>
                      <a:r>
                        <a:rPr lang="en-US" sz="5400" dirty="0" smtClean="0"/>
                        <a:t>30</a:t>
                      </a:r>
                      <a:endParaRPr lang="en-US" sz="5400" dirty="0"/>
                    </a:p>
                  </a:txBody>
                  <a:tcPr/>
                </a:tc>
                <a:tc>
                  <a:txBody>
                    <a:bodyPr/>
                    <a:lstStyle/>
                    <a:p>
                      <a:pPr algn="ctr"/>
                      <a:r>
                        <a:rPr lang="en-US" sz="5400" dirty="0" smtClean="0"/>
                        <a:t>40</a:t>
                      </a:r>
                      <a:endParaRPr lang="en-US" sz="5400" dirty="0"/>
                    </a:p>
                  </a:txBody>
                  <a:tcPr/>
                </a:tc>
                <a:tc>
                  <a:txBody>
                    <a:bodyPr/>
                    <a:lstStyle/>
                    <a:p>
                      <a:pPr algn="ctr"/>
                      <a:r>
                        <a:rPr lang="en-US" sz="5400" dirty="0" smtClean="0"/>
                        <a:t>50</a:t>
                      </a:r>
                      <a:endParaRPr lang="en-US" sz="5400" dirty="0"/>
                    </a:p>
                  </a:txBody>
                  <a:tcPr/>
                </a:tc>
              </a:tr>
            </a:tbl>
          </a:graphicData>
        </a:graphic>
      </p:graphicFrame>
      <p:sp>
        <p:nvSpPr>
          <p:cNvPr id="15378" name="TextBox 4"/>
          <p:cNvSpPr txBox="1">
            <a:spLocks noChangeArrowheads="1"/>
          </p:cNvSpPr>
          <p:nvPr/>
        </p:nvSpPr>
        <p:spPr bwMode="auto">
          <a:xfrm>
            <a:off x="963613" y="1589088"/>
            <a:ext cx="193675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r>
              <a:rPr lang="en-US" altLang="en-US" sz="3200" b="1"/>
              <a:t>Balance =</a:t>
            </a: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39037" y="2070100"/>
            <a:ext cx="1219200" cy="12192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157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533400" y="533400"/>
            <a:ext cx="8229600" cy="1143000"/>
          </a:xfrm>
        </p:spPr>
        <p:txBody>
          <a:bodyPr/>
          <a:lstStyle/>
          <a:p>
            <a:r>
              <a:rPr lang="en-US" altLang="en-US" smtClean="0"/>
              <a:t>Accessing Array Elements</a:t>
            </a:r>
          </a:p>
        </p:txBody>
      </p:sp>
      <p:sp>
        <p:nvSpPr>
          <p:cNvPr id="16387" name="Content Placeholder 2"/>
          <p:cNvSpPr>
            <a:spLocks noGrp="1"/>
          </p:cNvSpPr>
          <p:nvPr>
            <p:ph idx="1"/>
          </p:nvPr>
        </p:nvSpPr>
        <p:spPr>
          <a:xfrm>
            <a:off x="533400" y="1828800"/>
            <a:ext cx="8229600" cy="4302125"/>
          </a:xfrm>
        </p:spPr>
        <p:txBody>
          <a:bodyPr/>
          <a:lstStyle/>
          <a:p>
            <a:r>
              <a:rPr lang="en-US" altLang="en-US" smtClean="0"/>
              <a:t>int balance[5]={10,20,30,40,50};</a:t>
            </a:r>
          </a:p>
          <a:p>
            <a:endParaRPr lang="en-US" altLang="en-US" smtClean="0"/>
          </a:p>
        </p:txBody>
      </p:sp>
      <p:graphicFrame>
        <p:nvGraphicFramePr>
          <p:cNvPr id="4" name="Table 3"/>
          <p:cNvGraphicFramePr>
            <a:graphicFrameLocks noGrp="1"/>
          </p:cNvGraphicFramePr>
          <p:nvPr/>
        </p:nvGraphicFramePr>
        <p:xfrm>
          <a:off x="2286000" y="2686050"/>
          <a:ext cx="6477000" cy="1371600"/>
        </p:xfrm>
        <a:graphic>
          <a:graphicData uri="http://schemas.openxmlformats.org/drawingml/2006/table">
            <a:tbl>
              <a:tblPr firstRow="1" bandRow="1">
                <a:tableStyleId>{5C22544A-7EE6-4342-B048-85BDC9FD1C3A}</a:tableStyleId>
              </a:tblPr>
              <a:tblGrid>
                <a:gridCol w="1295400"/>
                <a:gridCol w="1295400"/>
                <a:gridCol w="1295400"/>
                <a:gridCol w="1295400"/>
                <a:gridCol w="1295400"/>
              </a:tblGrid>
              <a:tr h="1371600">
                <a:tc>
                  <a:txBody>
                    <a:bodyPr/>
                    <a:lstStyle/>
                    <a:p>
                      <a:pPr algn="ctr"/>
                      <a:r>
                        <a:rPr lang="en-US" sz="5400" dirty="0" smtClean="0"/>
                        <a:t>10</a:t>
                      </a:r>
                      <a:endParaRPr lang="en-US" sz="5400" dirty="0"/>
                    </a:p>
                  </a:txBody>
                  <a:tcPr/>
                </a:tc>
                <a:tc>
                  <a:txBody>
                    <a:bodyPr/>
                    <a:lstStyle/>
                    <a:p>
                      <a:pPr algn="ctr"/>
                      <a:r>
                        <a:rPr lang="en-US" sz="5400" dirty="0" smtClean="0"/>
                        <a:t>20</a:t>
                      </a:r>
                      <a:endParaRPr lang="en-US" sz="5400" dirty="0"/>
                    </a:p>
                  </a:txBody>
                  <a:tcPr/>
                </a:tc>
                <a:tc>
                  <a:txBody>
                    <a:bodyPr/>
                    <a:lstStyle/>
                    <a:p>
                      <a:pPr algn="ctr"/>
                      <a:r>
                        <a:rPr lang="en-US" sz="5400" dirty="0" smtClean="0"/>
                        <a:t>30</a:t>
                      </a:r>
                      <a:endParaRPr lang="en-US" sz="5400" dirty="0"/>
                    </a:p>
                  </a:txBody>
                  <a:tcPr/>
                </a:tc>
                <a:tc>
                  <a:txBody>
                    <a:bodyPr/>
                    <a:lstStyle/>
                    <a:p>
                      <a:pPr algn="ctr"/>
                      <a:r>
                        <a:rPr lang="en-US" sz="5400" dirty="0" smtClean="0"/>
                        <a:t>40</a:t>
                      </a:r>
                      <a:endParaRPr lang="en-US" sz="5400" dirty="0"/>
                    </a:p>
                  </a:txBody>
                  <a:tcPr/>
                </a:tc>
                <a:tc>
                  <a:txBody>
                    <a:bodyPr/>
                    <a:lstStyle/>
                    <a:p>
                      <a:pPr algn="ctr"/>
                      <a:r>
                        <a:rPr lang="en-US" sz="5400" dirty="0" smtClean="0"/>
                        <a:t>50</a:t>
                      </a:r>
                      <a:endParaRPr lang="en-US" sz="5400" dirty="0"/>
                    </a:p>
                  </a:txBody>
                  <a:tcPr/>
                </a:tc>
              </a:tr>
            </a:tbl>
          </a:graphicData>
        </a:graphic>
      </p:graphicFrame>
      <p:sp>
        <p:nvSpPr>
          <p:cNvPr id="16402" name="TextBox 4"/>
          <p:cNvSpPr txBox="1">
            <a:spLocks noChangeArrowheads="1"/>
          </p:cNvSpPr>
          <p:nvPr/>
        </p:nvSpPr>
        <p:spPr bwMode="auto">
          <a:xfrm>
            <a:off x="441325" y="3078163"/>
            <a:ext cx="1936750"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r>
              <a:rPr lang="en-US" altLang="en-US" sz="3200" b="1"/>
              <a:t>Balance =</a:t>
            </a:r>
          </a:p>
        </p:txBody>
      </p:sp>
      <p:sp>
        <p:nvSpPr>
          <p:cNvPr id="16403" name="TextBox 8"/>
          <p:cNvSpPr txBox="1">
            <a:spLocks noChangeArrowheads="1"/>
          </p:cNvSpPr>
          <p:nvPr/>
        </p:nvSpPr>
        <p:spPr bwMode="auto">
          <a:xfrm>
            <a:off x="3581400" y="4648200"/>
            <a:ext cx="1295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endParaRPr lang="en-US" altLang="en-US"/>
          </a:p>
        </p:txBody>
      </p:sp>
      <p:sp>
        <p:nvSpPr>
          <p:cNvPr id="16404" name="TextBox 9"/>
          <p:cNvSpPr txBox="1">
            <a:spLocks noChangeArrowheads="1"/>
          </p:cNvSpPr>
          <p:nvPr/>
        </p:nvSpPr>
        <p:spPr bwMode="auto">
          <a:xfrm>
            <a:off x="4686300" y="4800600"/>
            <a:ext cx="1295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endParaRPr lang="en-US" altLang="en-US"/>
          </a:p>
        </p:txBody>
      </p:sp>
      <p:graphicFrame>
        <p:nvGraphicFramePr>
          <p:cNvPr id="11" name="Table 10"/>
          <p:cNvGraphicFramePr>
            <a:graphicFrameLocks noGrp="1"/>
          </p:cNvGraphicFramePr>
          <p:nvPr/>
        </p:nvGraphicFramePr>
        <p:xfrm>
          <a:off x="2386013" y="4681538"/>
          <a:ext cx="6376985" cy="639962"/>
        </p:xfrm>
        <a:graphic>
          <a:graphicData uri="http://schemas.openxmlformats.org/drawingml/2006/table">
            <a:tbl>
              <a:tblPr firstRow="1" bandRow="1">
                <a:tableStyleId>{5C22544A-7EE6-4342-B048-85BDC9FD1C3A}</a:tableStyleId>
              </a:tblPr>
              <a:tblGrid>
                <a:gridCol w="1275397"/>
                <a:gridCol w="1275397"/>
                <a:gridCol w="1275397"/>
                <a:gridCol w="1275397"/>
                <a:gridCol w="1275397"/>
              </a:tblGrid>
              <a:tr h="639762">
                <a:tc>
                  <a:txBody>
                    <a:bodyPr/>
                    <a:lstStyle/>
                    <a:p>
                      <a:r>
                        <a:rPr lang="en-US" sz="1800" dirty="0" smtClean="0"/>
                        <a:t>balance[0]</a:t>
                      </a:r>
                      <a:endParaRPr lang="en-US" sz="1800" dirty="0"/>
                    </a:p>
                  </a:txBody>
                  <a:tcPr marL="91441" marR="91441" marT="45661" marB="4566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t>balance[1]</a:t>
                      </a:r>
                    </a:p>
                    <a:p>
                      <a:endParaRPr lang="en-US" sz="1800" dirty="0"/>
                    </a:p>
                  </a:txBody>
                  <a:tcPr marL="91441" marR="91441" marT="45661" marB="4566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t>balance[2]</a:t>
                      </a:r>
                    </a:p>
                    <a:p>
                      <a:endParaRPr lang="en-US" sz="1800" dirty="0"/>
                    </a:p>
                  </a:txBody>
                  <a:tcPr marL="91441" marR="91441" marT="45661" marB="4566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t>balance[3]</a:t>
                      </a:r>
                    </a:p>
                    <a:p>
                      <a:endParaRPr lang="en-US" sz="1800" dirty="0"/>
                    </a:p>
                  </a:txBody>
                  <a:tcPr marL="91441" marR="91441" marT="45661" marB="4566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t>balance[4]</a:t>
                      </a:r>
                    </a:p>
                    <a:p>
                      <a:endParaRPr lang="en-US" sz="1800" dirty="0"/>
                    </a:p>
                  </a:txBody>
                  <a:tcPr marL="91441" marR="91441" marT="45661" marB="45661"/>
                </a:tc>
              </a:tr>
            </a:tbl>
          </a:graphicData>
        </a:graphic>
      </p:graphicFrame>
      <p:cxnSp>
        <p:nvCxnSpPr>
          <p:cNvPr id="13" name="Straight Arrow Connector 12"/>
          <p:cNvCxnSpPr/>
          <p:nvPr/>
        </p:nvCxnSpPr>
        <p:spPr bwMode="auto">
          <a:xfrm flipV="1">
            <a:off x="3011487" y="4056965"/>
            <a:ext cx="0" cy="624191"/>
          </a:xfrm>
          <a:prstGeom prst="straightConnector1">
            <a:avLst/>
          </a:prstGeom>
          <a:solidFill>
            <a:schemeClr val="accent1"/>
          </a:solidFill>
          <a:ln w="9525" cap="flat" cmpd="sng" algn="ctr">
            <a:solidFill>
              <a:schemeClr val="bg2">
                <a:lumMod val="60000"/>
                <a:lumOff val="40000"/>
              </a:schemeClr>
            </a:solidFill>
            <a:prstDash val="solid"/>
            <a:round/>
            <a:headEnd type="none" w="med" len="med"/>
            <a:tailEnd type="triangle"/>
          </a:ln>
          <a:effectLst>
            <a:glow rad="101600">
              <a:schemeClr val="accent4">
                <a:satMod val="175000"/>
                <a:alpha val="40000"/>
              </a:schemeClr>
            </a:glow>
            <a:outerShdw dist="35921" dir="2700000" algn="ctr" rotWithShape="0">
              <a:schemeClr val="bg2"/>
            </a:outerShdw>
          </a:effectLst>
          <a:extLst/>
        </p:spPr>
      </p:cxnSp>
      <p:cxnSp>
        <p:nvCxnSpPr>
          <p:cNvPr id="14" name="Straight Arrow Connector 13"/>
          <p:cNvCxnSpPr/>
          <p:nvPr/>
        </p:nvCxnSpPr>
        <p:spPr bwMode="auto">
          <a:xfrm flipV="1">
            <a:off x="4303712" y="4024009"/>
            <a:ext cx="0" cy="624191"/>
          </a:xfrm>
          <a:prstGeom prst="straightConnector1">
            <a:avLst/>
          </a:prstGeom>
          <a:solidFill>
            <a:schemeClr val="accent1"/>
          </a:solidFill>
          <a:ln w="9525" cap="flat" cmpd="sng" algn="ctr">
            <a:solidFill>
              <a:srgbClr val="00B050"/>
            </a:solidFill>
            <a:prstDash val="solid"/>
            <a:round/>
            <a:headEnd type="none" w="med" len="med"/>
            <a:tailEnd type="triangle"/>
          </a:ln>
          <a:effectLst>
            <a:glow rad="101600">
              <a:schemeClr val="accent4">
                <a:satMod val="175000"/>
                <a:alpha val="40000"/>
              </a:schemeClr>
            </a:glow>
            <a:outerShdw dist="35921" dir="2700000" algn="ctr" rotWithShape="0">
              <a:schemeClr val="bg2"/>
            </a:outerShdw>
          </a:effectLst>
          <a:extLst/>
        </p:spPr>
      </p:cxnSp>
      <p:cxnSp>
        <p:nvCxnSpPr>
          <p:cNvPr id="15" name="Straight Arrow Connector 14"/>
          <p:cNvCxnSpPr/>
          <p:nvPr/>
        </p:nvCxnSpPr>
        <p:spPr bwMode="auto">
          <a:xfrm flipV="1">
            <a:off x="5602287" y="4024009"/>
            <a:ext cx="0" cy="624191"/>
          </a:xfrm>
          <a:prstGeom prst="straightConnector1">
            <a:avLst/>
          </a:prstGeom>
          <a:solidFill>
            <a:schemeClr val="accent1"/>
          </a:solidFill>
          <a:ln w="9525" cap="flat" cmpd="sng" algn="ctr">
            <a:solidFill>
              <a:srgbClr val="00B0F0"/>
            </a:solidFill>
            <a:prstDash val="solid"/>
            <a:round/>
            <a:headEnd type="none" w="med" len="med"/>
            <a:tailEnd type="triangle"/>
          </a:ln>
          <a:effectLst>
            <a:glow rad="101600">
              <a:schemeClr val="accent4">
                <a:satMod val="175000"/>
                <a:alpha val="40000"/>
              </a:schemeClr>
            </a:glow>
            <a:outerShdw dist="35921" dir="2700000" algn="ctr" rotWithShape="0">
              <a:schemeClr val="bg2"/>
            </a:outerShdw>
          </a:effectLst>
          <a:extLst/>
        </p:spPr>
      </p:cxnSp>
      <p:cxnSp>
        <p:nvCxnSpPr>
          <p:cNvPr id="16" name="Straight Arrow Connector 15"/>
          <p:cNvCxnSpPr/>
          <p:nvPr/>
        </p:nvCxnSpPr>
        <p:spPr bwMode="auto">
          <a:xfrm flipV="1">
            <a:off x="6894512" y="4056965"/>
            <a:ext cx="0" cy="624191"/>
          </a:xfrm>
          <a:prstGeom prst="straightConnector1">
            <a:avLst/>
          </a:prstGeom>
          <a:solidFill>
            <a:schemeClr val="accent1"/>
          </a:solidFill>
          <a:ln w="9525" cap="flat" cmpd="sng" algn="ctr">
            <a:solidFill>
              <a:srgbClr val="7030A0"/>
            </a:solidFill>
            <a:prstDash val="solid"/>
            <a:round/>
            <a:headEnd type="none" w="med" len="med"/>
            <a:tailEnd type="triangle"/>
          </a:ln>
          <a:effectLst>
            <a:glow rad="101600">
              <a:schemeClr val="accent4">
                <a:satMod val="175000"/>
                <a:alpha val="40000"/>
              </a:schemeClr>
            </a:glow>
            <a:outerShdw dist="35921" dir="2700000" algn="ctr" rotWithShape="0">
              <a:schemeClr val="bg2"/>
            </a:outerShdw>
          </a:effectLst>
          <a:extLst/>
        </p:spPr>
      </p:cxnSp>
      <p:cxnSp>
        <p:nvCxnSpPr>
          <p:cNvPr id="17" name="Straight Arrow Connector 16"/>
          <p:cNvCxnSpPr/>
          <p:nvPr/>
        </p:nvCxnSpPr>
        <p:spPr bwMode="auto">
          <a:xfrm flipV="1">
            <a:off x="8113712" y="4024009"/>
            <a:ext cx="0" cy="624191"/>
          </a:xfrm>
          <a:prstGeom prst="straightConnector1">
            <a:avLst/>
          </a:prstGeom>
          <a:solidFill>
            <a:schemeClr val="accent1"/>
          </a:solidFill>
          <a:ln w="9525" cap="flat" cmpd="sng" algn="ctr">
            <a:solidFill>
              <a:srgbClr val="C00000"/>
            </a:solidFill>
            <a:prstDash val="solid"/>
            <a:round/>
            <a:headEnd type="none" w="med" len="med"/>
            <a:tailEnd type="triangle"/>
          </a:ln>
          <a:effectLst>
            <a:glow rad="101600">
              <a:schemeClr val="accent4">
                <a:satMod val="175000"/>
                <a:alpha val="40000"/>
              </a:schemeClr>
            </a:glow>
            <a:outerShdw dist="35921" dir="2700000" algn="ctr" rotWithShape="0">
              <a:schemeClr val="bg2"/>
            </a:outerShdw>
          </a:effectLs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42" presetClass="entr" presetSubtype="0"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42"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1000"/>
                                        <p:tgtEl>
                                          <p:spTgt spid="15"/>
                                        </p:tgtEl>
                                      </p:cBhvr>
                                    </p:animEffect>
                                    <p:anim calcmode="lin" valueType="num">
                                      <p:cBhvr>
                                        <p:cTn id="22" dur="1000" fill="hold"/>
                                        <p:tgtEl>
                                          <p:spTgt spid="15"/>
                                        </p:tgtEl>
                                        <p:attrNameLst>
                                          <p:attrName>ppt_x</p:attrName>
                                        </p:attrNameLst>
                                      </p:cBhvr>
                                      <p:tavLst>
                                        <p:tav tm="0">
                                          <p:val>
                                            <p:strVal val="#ppt_x"/>
                                          </p:val>
                                        </p:tav>
                                        <p:tav tm="100000">
                                          <p:val>
                                            <p:strVal val="#ppt_x"/>
                                          </p:val>
                                        </p:tav>
                                      </p:tavLst>
                                    </p:anim>
                                    <p:anim calcmode="lin" valueType="num">
                                      <p:cBhvr>
                                        <p:cTn id="23"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24" fill="hold" nodeType="clickPar">
                      <p:stCondLst>
                        <p:cond delay="indefinite"/>
                      </p:stCondLst>
                      <p:childTnLst>
                        <p:par>
                          <p:cTn id="25" fill="hold" nodeType="withGroup">
                            <p:stCondLst>
                              <p:cond delay="0"/>
                            </p:stCondLst>
                            <p:childTnLst>
                              <p:par>
                                <p:cTn id="26" presetID="42" presetClass="entr" presetSubtype="0"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1000"/>
                                        <p:tgtEl>
                                          <p:spTgt spid="16"/>
                                        </p:tgtEl>
                                      </p:cBhvr>
                                    </p:animEffect>
                                    <p:anim calcmode="lin" valueType="num">
                                      <p:cBhvr>
                                        <p:cTn id="29" dur="1000" fill="hold"/>
                                        <p:tgtEl>
                                          <p:spTgt spid="16"/>
                                        </p:tgtEl>
                                        <p:attrNameLst>
                                          <p:attrName>ppt_x</p:attrName>
                                        </p:attrNameLst>
                                      </p:cBhvr>
                                      <p:tavLst>
                                        <p:tav tm="0">
                                          <p:val>
                                            <p:strVal val="#ppt_x"/>
                                          </p:val>
                                        </p:tav>
                                        <p:tav tm="100000">
                                          <p:val>
                                            <p:strVal val="#ppt_x"/>
                                          </p:val>
                                        </p:tav>
                                      </p:tavLst>
                                    </p:anim>
                                    <p:anim calcmode="lin" valueType="num">
                                      <p:cBhvr>
                                        <p:cTn id="3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42" presetClass="entr" presetSubtype="0" fill="hold"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1000"/>
                                        <p:tgtEl>
                                          <p:spTgt spid="17"/>
                                        </p:tgtEl>
                                      </p:cBhvr>
                                    </p:animEffect>
                                    <p:anim calcmode="lin" valueType="num">
                                      <p:cBhvr>
                                        <p:cTn id="36" dur="1000" fill="hold"/>
                                        <p:tgtEl>
                                          <p:spTgt spid="17"/>
                                        </p:tgtEl>
                                        <p:attrNameLst>
                                          <p:attrName>ppt_x</p:attrName>
                                        </p:attrNameLst>
                                      </p:cBhvr>
                                      <p:tavLst>
                                        <p:tav tm="0">
                                          <p:val>
                                            <p:strVal val="#ppt_x"/>
                                          </p:val>
                                        </p:tav>
                                        <p:tav tm="100000">
                                          <p:val>
                                            <p:strVal val="#ppt_x"/>
                                          </p:val>
                                        </p:tav>
                                      </p:tavLst>
                                    </p:anim>
                                    <p:anim calcmode="lin" valueType="num">
                                      <p:cBhvr>
                                        <p:cTn id="3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endParaRPr lang="en-US" altLang="en-US" smtClean="0"/>
          </a:p>
        </p:txBody>
      </p:sp>
      <p:sp>
        <p:nvSpPr>
          <p:cNvPr id="18435" name="Content Placeholder 2"/>
          <p:cNvSpPr>
            <a:spLocks noGrp="1"/>
          </p:cNvSpPr>
          <p:nvPr>
            <p:ph idx="1"/>
          </p:nvPr>
        </p:nvSpPr>
        <p:spPr/>
        <p:txBody>
          <a:bodyPr/>
          <a:lstStyle/>
          <a:p>
            <a:pPr algn="ctr"/>
            <a:r>
              <a:rPr lang="en-US" altLang="en-US" sz="5400" smtClean="0"/>
              <a:t>Another Example</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Quadrant">
  <a:themeElements>
    <a:clrScheme name="Quadrant 2">
      <a:dk1>
        <a:srgbClr val="000000"/>
      </a:dk1>
      <a:lt1>
        <a:srgbClr val="FFFFFF"/>
      </a:lt1>
      <a:dk2>
        <a:srgbClr val="42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Quadrant">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chemeClr val="tx1"/>
            </a:solidFill>
            <a:effectLst/>
            <a:latin typeface="Times New Roman" panose="02020603050405020304"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chemeClr val="tx1"/>
            </a:solidFill>
            <a:effectLst/>
            <a:latin typeface="Times New Roman" panose="02020603050405020304" pitchFamily="18" charset="0"/>
          </a:defRPr>
        </a:defPPr>
      </a:lstStyle>
    </a:lnDef>
  </a:objectDefaults>
  <a:extraClrSchemeLst>
    <a:extraClrScheme>
      <a:clrScheme name="Quadrant 1">
        <a:dk1>
          <a:srgbClr val="5C5674"/>
        </a:dk1>
        <a:lt1>
          <a:srgbClr val="FFFFFF"/>
        </a:lt1>
        <a:dk2>
          <a:srgbClr val="85986A"/>
        </a:dk2>
        <a:lt2>
          <a:srgbClr val="FFFFFF"/>
        </a:lt2>
        <a:accent1>
          <a:srgbClr val="666633"/>
        </a:accent1>
        <a:accent2>
          <a:srgbClr val="ADC5B8"/>
        </a:accent2>
        <a:accent3>
          <a:srgbClr val="C2CAB9"/>
        </a:accent3>
        <a:accent4>
          <a:srgbClr val="DADADA"/>
        </a:accent4>
        <a:accent5>
          <a:srgbClr val="B8B8AD"/>
        </a:accent5>
        <a:accent6>
          <a:srgbClr val="9CB2A6"/>
        </a:accent6>
        <a:hlink>
          <a:srgbClr val="FFCC00"/>
        </a:hlink>
        <a:folHlink>
          <a:srgbClr val="FFFFCC"/>
        </a:folHlink>
      </a:clrScheme>
      <a:clrMap bg1="dk2" tx1="lt1" bg2="dk1" tx2="lt2" accent1="accent1" accent2="accent2" accent3="accent3" accent4="accent4" accent5="accent5" accent6="accent6" hlink="hlink" folHlink="folHlink"/>
    </a:extraClrScheme>
    <a:extraClrScheme>
      <a:clrScheme name="Quadrant 2">
        <a:dk1>
          <a:srgbClr val="000000"/>
        </a:dk1>
        <a:lt1>
          <a:srgbClr val="FFFFFF"/>
        </a:lt1>
        <a:dk2>
          <a:srgbClr val="42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clrMap bg1="lt1" tx1="dk1" bg2="lt2" tx2="dk2" accent1="accent1" accent2="accent2" accent3="accent3" accent4="accent4" accent5="accent5" accent6="accent6" hlink="hlink" folHlink="folHlink"/>
    </a:extraClrScheme>
    <a:extraClrScheme>
      <a:clrScheme name="Quadrant 3">
        <a:dk1>
          <a:srgbClr val="618052"/>
        </a:dk1>
        <a:lt1>
          <a:srgbClr val="FFFFE3"/>
        </a:lt1>
        <a:dk2>
          <a:srgbClr val="162E36"/>
        </a:dk2>
        <a:lt2>
          <a:srgbClr val="FFFFFF"/>
        </a:lt2>
        <a:accent1>
          <a:srgbClr val="336699"/>
        </a:accent1>
        <a:accent2>
          <a:srgbClr val="69888B"/>
        </a:accent2>
        <a:accent3>
          <a:srgbClr val="ABADAE"/>
        </a:accent3>
        <a:accent4>
          <a:srgbClr val="DADAC2"/>
        </a:accent4>
        <a:accent5>
          <a:srgbClr val="ADB8CA"/>
        </a:accent5>
        <a:accent6>
          <a:srgbClr val="5E7B7D"/>
        </a:accent6>
        <a:hlink>
          <a:srgbClr val="FFCC00"/>
        </a:hlink>
        <a:folHlink>
          <a:srgbClr val="FFFFCC"/>
        </a:folHlink>
      </a:clrScheme>
      <a:clrMap bg1="dk2" tx1="lt1" bg2="dk1" tx2="lt2" accent1="accent1" accent2="accent2" accent3="accent3" accent4="accent4" accent5="accent5" accent6="accent6" hlink="hlink" folHlink="folHlink"/>
    </a:extraClrScheme>
    <a:extraClrScheme>
      <a:clrScheme name="Quadrant 4">
        <a:dk1>
          <a:srgbClr val="000000"/>
        </a:dk1>
        <a:lt1>
          <a:srgbClr val="FFFFFF"/>
        </a:lt1>
        <a:dk2>
          <a:srgbClr val="000000"/>
        </a:dk2>
        <a:lt2>
          <a:srgbClr val="CC0000"/>
        </a:lt2>
        <a:accent1>
          <a:srgbClr val="FFCC00"/>
        </a:accent1>
        <a:accent2>
          <a:srgbClr val="3366CC"/>
        </a:accent2>
        <a:accent3>
          <a:srgbClr val="FFFFFF"/>
        </a:accent3>
        <a:accent4>
          <a:srgbClr val="000000"/>
        </a:accent4>
        <a:accent5>
          <a:srgbClr val="FFE2AA"/>
        </a:accent5>
        <a:accent6>
          <a:srgbClr val="2D5CB9"/>
        </a:accent6>
        <a:hlink>
          <a:srgbClr val="666699"/>
        </a:hlink>
        <a:folHlink>
          <a:srgbClr val="C0C0C0"/>
        </a:folHlink>
      </a:clrScheme>
      <a:clrMap bg1="lt1" tx1="dk1" bg2="lt2" tx2="dk2" accent1="accent1" accent2="accent2" accent3="accent3" accent4="accent4" accent5="accent5" accent6="accent6" hlink="hlink" folHlink="folHlink"/>
    </a:extraClrScheme>
    <a:extraClrScheme>
      <a:clrScheme name="Quadrant 5">
        <a:dk1>
          <a:srgbClr val="666699"/>
        </a:dk1>
        <a:lt1>
          <a:srgbClr val="FFFFFF"/>
        </a:lt1>
        <a:dk2>
          <a:srgbClr val="000033"/>
        </a:dk2>
        <a:lt2>
          <a:srgbClr val="FFFFFF"/>
        </a:lt2>
        <a:accent1>
          <a:srgbClr val="9966FF"/>
        </a:accent1>
        <a:accent2>
          <a:srgbClr val="CCCCFF"/>
        </a:accent2>
        <a:accent3>
          <a:srgbClr val="AAAAAD"/>
        </a:accent3>
        <a:accent4>
          <a:srgbClr val="DADADA"/>
        </a:accent4>
        <a:accent5>
          <a:srgbClr val="CAB8FF"/>
        </a:accent5>
        <a:accent6>
          <a:srgbClr val="B9B9E7"/>
        </a:accent6>
        <a:hlink>
          <a:srgbClr val="CCCC00"/>
        </a:hlink>
        <a:folHlink>
          <a:srgbClr val="CC9900"/>
        </a:folHlink>
      </a:clrScheme>
      <a:clrMap bg1="dk2" tx1="lt1" bg2="dk1" tx2="lt2" accent1="accent1" accent2="accent2" accent3="accent3" accent4="accent4" accent5="accent5" accent6="accent6" hlink="hlink" folHlink="folHlink"/>
    </a:extraClrScheme>
    <a:extraClrScheme>
      <a:clrScheme name="Quadrant 6">
        <a:dk1>
          <a:srgbClr val="000000"/>
        </a:dk1>
        <a:lt1>
          <a:srgbClr val="FFFFFF"/>
        </a:lt1>
        <a:dk2>
          <a:srgbClr val="000000"/>
        </a:dk2>
        <a:lt2>
          <a:srgbClr val="669966"/>
        </a:lt2>
        <a:accent1>
          <a:srgbClr val="CCCCFF"/>
        </a:accent1>
        <a:accent2>
          <a:srgbClr val="9999CC"/>
        </a:accent2>
        <a:accent3>
          <a:srgbClr val="FFFFFF"/>
        </a:accent3>
        <a:accent4>
          <a:srgbClr val="000000"/>
        </a:accent4>
        <a:accent5>
          <a:srgbClr val="E2E2FF"/>
        </a:accent5>
        <a:accent6>
          <a:srgbClr val="8A8AB9"/>
        </a:accent6>
        <a:hlink>
          <a:srgbClr val="000066"/>
        </a:hlink>
        <a:folHlink>
          <a:srgbClr val="333399"/>
        </a:folHlink>
      </a:clrScheme>
      <a:clrMap bg1="lt1" tx1="dk1" bg2="lt2" tx2="dk2" accent1="accent1" accent2="accent2" accent3="accent3" accent4="accent4" accent5="accent5" accent6="accent6" hlink="hlink" folHlink="folHlink"/>
    </a:extraClrScheme>
    <a:extraClrScheme>
      <a:clrScheme name="Quadrant 7">
        <a:dk1>
          <a:srgbClr val="0099CC"/>
        </a:dk1>
        <a:lt1>
          <a:srgbClr val="FFFFFF"/>
        </a:lt1>
        <a:dk2>
          <a:srgbClr val="000099"/>
        </a:dk2>
        <a:lt2>
          <a:srgbClr val="FFFFFF"/>
        </a:lt2>
        <a:accent1>
          <a:srgbClr val="0099CC"/>
        </a:accent1>
        <a:accent2>
          <a:srgbClr val="6600FF"/>
        </a:accent2>
        <a:accent3>
          <a:srgbClr val="AAAACA"/>
        </a:accent3>
        <a:accent4>
          <a:srgbClr val="DADADA"/>
        </a:accent4>
        <a:accent5>
          <a:srgbClr val="AACAE2"/>
        </a:accent5>
        <a:accent6>
          <a:srgbClr val="5C00E7"/>
        </a:accent6>
        <a:hlink>
          <a:srgbClr val="FFCC00"/>
        </a:hlink>
        <a:folHlink>
          <a:srgbClr val="00CCFF"/>
        </a:folHlink>
      </a:clrScheme>
      <a:clrMap bg1="dk2" tx1="lt1" bg2="dk1" tx2="lt2" accent1="accent1" accent2="accent2" accent3="accent3" accent4="accent4" accent5="accent5" accent6="accent6" hlink="hlink" folHlink="folHlink"/>
    </a:extraClrScheme>
    <a:extraClrScheme>
      <a:clrScheme name="Quadrant 8">
        <a:dk1>
          <a:srgbClr val="000033"/>
        </a:dk1>
        <a:lt1>
          <a:srgbClr val="FFFFFF"/>
        </a:lt1>
        <a:dk2>
          <a:srgbClr val="003366"/>
        </a:dk2>
        <a:lt2>
          <a:srgbClr val="275C6D"/>
        </a:lt2>
        <a:accent1>
          <a:srgbClr val="A7D2DF"/>
        </a:accent1>
        <a:accent2>
          <a:srgbClr val="108DA6"/>
        </a:accent2>
        <a:accent3>
          <a:srgbClr val="FFFFFF"/>
        </a:accent3>
        <a:accent4>
          <a:srgbClr val="00002A"/>
        </a:accent4>
        <a:accent5>
          <a:srgbClr val="D0E5EC"/>
        </a:accent5>
        <a:accent6>
          <a:srgbClr val="0D7F96"/>
        </a:accent6>
        <a:hlink>
          <a:srgbClr val="666699"/>
        </a:hlink>
        <a:folHlink>
          <a:srgbClr val="9999FF"/>
        </a:folHlink>
      </a:clrScheme>
      <a:clrMap bg1="lt1" tx1="dk1" bg2="lt2" tx2="dk2" accent1="accent1" accent2="accent2" accent3="accent3" accent4="accent4" accent5="accent5" accent6="accent6" hlink="hlink" folHlink="folHlink"/>
    </a:extraClrScheme>
    <a:extraClrScheme>
      <a:clrScheme name="Quadrant 9">
        <a:dk1>
          <a:srgbClr val="CC3300"/>
        </a:dk1>
        <a:lt1>
          <a:srgbClr val="FFFFFF"/>
        </a:lt1>
        <a:dk2>
          <a:srgbClr val="000000"/>
        </a:dk2>
        <a:lt2>
          <a:srgbClr val="FFFFCC"/>
        </a:lt2>
        <a:accent1>
          <a:srgbClr val="FF9900"/>
        </a:accent1>
        <a:accent2>
          <a:srgbClr val="993300"/>
        </a:accent2>
        <a:accent3>
          <a:srgbClr val="AAAAAA"/>
        </a:accent3>
        <a:accent4>
          <a:srgbClr val="DADADA"/>
        </a:accent4>
        <a:accent5>
          <a:srgbClr val="FFCAAA"/>
        </a:accent5>
        <a:accent6>
          <a:srgbClr val="8A2D00"/>
        </a:accent6>
        <a:hlink>
          <a:srgbClr val="CEC5A2"/>
        </a:hlink>
        <a:folHlink>
          <a:srgbClr val="DDDDDD"/>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Quadrant</Template>
  <TotalTime>359</TotalTime>
  <Words>1170</Words>
  <Application>Microsoft Office PowerPoint</Application>
  <PresentationFormat>On-screen Show (4:3)</PresentationFormat>
  <Paragraphs>206</Paragraphs>
  <Slides>19</Slides>
  <Notes>8</Notes>
  <HiddenSlides>0</HiddenSlides>
  <MMClips>13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 Unicode MS</vt:lpstr>
      <vt:lpstr>Arial</vt:lpstr>
      <vt:lpstr>Calibri</vt:lpstr>
      <vt:lpstr>Times New Roman</vt:lpstr>
      <vt:lpstr>Wingdings</vt:lpstr>
      <vt:lpstr>Quadrant</vt:lpstr>
      <vt:lpstr>Arrays </vt:lpstr>
      <vt:lpstr>Arrays</vt:lpstr>
      <vt:lpstr>Array size=total number of elements present in an array index= location of particular element in an array</vt:lpstr>
      <vt:lpstr>Declaring Array </vt:lpstr>
      <vt:lpstr>Initializing Array</vt:lpstr>
      <vt:lpstr>Accessing Array Elements</vt:lpstr>
      <vt:lpstr>Accessing Array Elements</vt:lpstr>
      <vt:lpstr>Accessing Array Elements</vt:lpstr>
      <vt:lpstr>PowerPoint Presentation</vt:lpstr>
      <vt:lpstr>PowerPoint Presentation</vt:lpstr>
      <vt:lpstr>Example to initialize an array </vt:lpstr>
      <vt:lpstr>Another Example of way to initialize an array </vt:lpstr>
      <vt:lpstr>How to insert and print array elements?</vt:lpstr>
      <vt:lpstr>Display the array elements. </vt:lpstr>
      <vt:lpstr>C++ program to store entered by the user using arrays. (this Program will only take input)</vt:lpstr>
      <vt:lpstr>C++ program to store numbers entered by the user using arrays and display them.</vt:lpstr>
      <vt:lpstr>C++ program to store and calculate the sum of 5 numbers entered by the user using arrays.</vt:lpstr>
      <vt:lpstr>Accessing Array elements using Loop</vt:lpstr>
      <vt:lpstr>PowerPoint Presentation</vt:lpstr>
    </vt:vector>
  </TitlesOfParts>
  <Company>NUML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Arrays</dc:title>
  <dc:creator>abdulkaleem</dc:creator>
  <cp:lastModifiedBy>Admin</cp:lastModifiedBy>
  <cp:revision>201</cp:revision>
  <dcterms:created xsi:type="dcterms:W3CDTF">2010-04-19T07:30:58Z</dcterms:created>
  <dcterms:modified xsi:type="dcterms:W3CDTF">2020-03-26T12:49:00Z</dcterms:modified>
</cp:coreProperties>
</file>

<file path=docProps/thumbnail.jpeg>
</file>